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89" r:id="rId10"/>
    <p:sldId id="263" r:id="rId11"/>
    <p:sldId id="264" r:id="rId12"/>
    <p:sldId id="266" r:id="rId13"/>
    <p:sldId id="267" r:id="rId14"/>
    <p:sldId id="283" r:id="rId15"/>
    <p:sldId id="270" r:id="rId16"/>
    <p:sldId id="278" r:id="rId17"/>
    <p:sldId id="274" r:id="rId18"/>
    <p:sldId id="281" r:id="rId19"/>
    <p:sldId id="275" r:id="rId20"/>
    <p:sldId id="279" r:id="rId21"/>
    <p:sldId id="290" r:id="rId22"/>
    <p:sldId id="291" r:id="rId23"/>
    <p:sldId id="280" r:id="rId24"/>
    <p:sldId id="285" r:id="rId25"/>
    <p:sldId id="286" r:id="rId26"/>
    <p:sldId id="287" r:id="rId27"/>
    <p:sldId id="288" r:id="rId28"/>
    <p:sldId id="284" r:id="rId29"/>
    <p:sldId id="27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24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4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98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501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970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576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6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795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46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90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68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10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436" y="982772"/>
            <a:ext cx="8712968" cy="1636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3600" b="1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Боровские</a:t>
            </a:r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продукты на пользу детям»</a:t>
            </a:r>
            <a:endParaRPr lang="ru-RU" sz="3600" b="1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17945" y="4365104"/>
            <a:ext cx="3744416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МАДОУ Боровский детский сад «</a:t>
            </a:r>
            <a:r>
              <a:rPr lang="ru-RU" sz="1600" b="1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Журавушка</a:t>
            </a: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</a:t>
            </a:r>
            <a:r>
              <a:rPr lang="ru-RU" sz="1600" b="1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.п</a:t>
            </a: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Боровский, Тюменского района, Тюменской области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Воспитатели: 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Ширшова</a:t>
            </a: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Ольга Анатольевна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Сидорова Надежда Владимировна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https://tyumen.meatinfo.ru/data/news/356208/3076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153" y="463837"/>
            <a:ext cx="1459724" cy="133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oplombir.ru/upload/CNext/bdc/bdca255444176181c2a9b0f9ebaa598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610" y="2619117"/>
            <a:ext cx="3894619" cy="155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magiavcusa.com/media/uploads/.thumbnails/16.png/16-170x15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7756"/>
            <a:ext cx="1794013" cy="166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59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9060" y="155607"/>
            <a:ext cx="55486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– ролевые игры</a:t>
            </a:r>
          </a:p>
        </p:txBody>
      </p:sp>
      <p:pic>
        <p:nvPicPr>
          <p:cNvPr id="3076" name="Picture 4" descr="C:\Users\пользователь\Desktop\Проект\20210209_1151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4680520" cy="35105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84984"/>
            <a:ext cx="4464496" cy="3348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3588" y="845840"/>
            <a:ext cx="3600400" cy="35091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Продуктовый магазин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56176" y="2893640"/>
            <a:ext cx="8706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Семья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52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70205"/>
            <a:ext cx="3509510" cy="2632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09197" y="44624"/>
            <a:ext cx="46129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Times New Roman"/>
                <a:ea typeface="Times New Roman"/>
              </a:rPr>
              <a:t>Дидактические игры</a:t>
            </a:r>
            <a:endParaRPr lang="ru-RU" sz="3600" dirty="0">
              <a:solidFill>
                <a:srgbClr val="00B0F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0402" y="690955"/>
            <a:ext cx="2861489" cy="423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«Из чего что сделано</a:t>
            </a:r>
            <a:r>
              <a:rPr lang="ru-RU" sz="2000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?»</a:t>
            </a:r>
            <a:endParaRPr lang="ru-RU" sz="2000" b="1" dirty="0">
              <a:solidFill>
                <a:srgbClr val="00B0F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77082" y="712599"/>
            <a:ext cx="2454133" cy="423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«Полезно – вредно</a:t>
            </a:r>
            <a:r>
              <a:rPr lang="ru-RU" sz="2000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lang="ru-RU" sz="2000" b="1" dirty="0">
              <a:solidFill>
                <a:srgbClr val="00B0F0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8161" y="3520824"/>
            <a:ext cx="2815066" cy="423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«Логическая цепочка»</a:t>
            </a:r>
            <a:endParaRPr lang="ru-RU" sz="2000" b="1" dirty="0">
              <a:solidFill>
                <a:srgbClr val="00B0F0"/>
              </a:solidFill>
              <a:ea typeface="Calibri"/>
              <a:cs typeface="Times New Roman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61048"/>
            <a:ext cx="3821450" cy="2866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фото проект боровские продукты\20210215_0957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80892"/>
            <a:ext cx="3417426" cy="2563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64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53877"/>
            <a:ext cx="69022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Times New Roman"/>
              </a:rPr>
              <a:t>Использование кейс технологий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2054" name="Picture 6" descr="C:\Users\пользователь\Desktop\Проект\20210209_1127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86" y="2564904"/>
            <a:ext cx="4464460" cy="3348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E:\проект\Рецепты\IMG-38aad3c9006200fea597e5b6cefb4a1c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3456385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249" y="848906"/>
            <a:ext cx="4752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Проблемная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ситуация </a:t>
            </a:r>
            <a:endParaRPr lang="ru-RU" sz="20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Молочные проблемы Кота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Матроскина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66170" y="2062589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Мороженое вредно или полезно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1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727" y="188640"/>
            <a:ext cx="84987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600" b="1" dirty="0" smtClean="0">
                <a:solidFill>
                  <a:srgbClr val="00B0F0"/>
                </a:solidFill>
                <a:ea typeface="Calibri"/>
                <a:cs typeface="Times New Roman"/>
              </a:rPr>
              <a:t>В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иртуальная экскурсия «Предприятия поселка Боровский»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6" name="Picture 2" descr="C:\Users\user\Desktop\фото проект боровские продукты\Новая папка\20210210_0937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048" y="3212976"/>
            <a:ext cx="4618417" cy="3463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проект боровские продукты\Новая папка\20210217_1216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27" y="1300130"/>
            <a:ext cx="4296261" cy="3222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08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видеопрезентаций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и мультфильмов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логотипы предприятий\file15283579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99" y="1340768"/>
            <a:ext cx="4451060" cy="29696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фото проект боровские продукты\Новая папка\20210210_0933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938" y="3068960"/>
            <a:ext cx="4656517" cy="3492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32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фото проект боровские продукты\20210211_0916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86" y="1262315"/>
            <a:ext cx="3667691" cy="2750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 проект боровские продукты\20210211_0921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40767"/>
            <a:ext cx="3475671" cy="2672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фото проект боровские продукты\20210211_0928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962526"/>
            <a:ext cx="3598041" cy="26985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фото проект боровские продукты\20210211_0929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234" y="4016945"/>
            <a:ext cx="3530632" cy="2647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346216" y="260648"/>
            <a:ext cx="6611228" cy="93853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Исследование качества и состава молока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08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Театрализованное представление «</a:t>
            </a:r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в Молочную страну</a:t>
            </a:r>
            <a:r>
              <a:rPr lang="ru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фото проект боровские продукты\Новая папка\20210217_1202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06000" y="-7429500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 проект боровские продукты\Новая папка\20210217_120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38791"/>
            <a:ext cx="6264696" cy="4698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86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35" y="116632"/>
            <a:ext cx="8928992" cy="6545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>
              <a:spcAft>
                <a:spcPts val="1000"/>
              </a:spcAft>
            </a:pPr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Взаимодействие с семьей:</a:t>
            </a:r>
          </a:p>
          <a:p>
            <a:pPr marL="57150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Анкетирование: «Полезная еда – путь к здоровью». </a:t>
            </a:r>
          </a:p>
          <a:p>
            <a:pPr marL="5715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Размещение 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наглядно - познавательной информации «Азбука здорового питания».</a:t>
            </a:r>
          </a:p>
          <a:p>
            <a:pPr marL="5715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Оформление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памяток, консультаций для родителей «В каких продуктах живут витамины», «Молочные продукты на пользу детям».</a:t>
            </a:r>
          </a:p>
          <a:p>
            <a:pPr marL="5715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Выпуск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буклетов «Дети и культура питания», «Советы по приготовлению яиц», «Как сделать так, чтобы малыш полюбил молоко».</a:t>
            </a:r>
          </a:p>
          <a:p>
            <a:pPr marL="5715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Оформление  кулинарной книги 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«Простые и вкусные рецепты из </a:t>
            </a: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Боровских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продуктов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».</a:t>
            </a:r>
          </a:p>
          <a:p>
            <a:pPr marL="5715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Оформление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фотоальбома  «Сельскохозяйственные профессии родителей» </a:t>
            </a:r>
          </a:p>
          <a:p>
            <a:pPr marL="5715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Подборка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стихов и загадок о продуктах местного производства.</a:t>
            </a:r>
          </a:p>
          <a:p>
            <a:pPr marL="5715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Составление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родителями с детьми слоганов о продуктах питания </a:t>
            </a: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Боровских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производителей.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marL="571500" lvl="0" indent="-342900" algn="just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Оформление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мини – библиотеки «Предприятия поселка Боровский»</a:t>
            </a:r>
          </a:p>
          <a:p>
            <a:pPr marL="228600" lvl="0">
              <a:spcAft>
                <a:spcPts val="1000"/>
              </a:spcAft>
            </a:pPr>
            <a:endParaRPr lang="ru-RU" sz="2000" dirty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84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793" y="404664"/>
            <a:ext cx="864096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80340" algn="ctr">
              <a:spcAft>
                <a:spcPts val="1000"/>
              </a:spcAft>
            </a:pPr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Анализ опроса родителей</a:t>
            </a:r>
          </a:p>
          <a:p>
            <a:pPr marR="180340" algn="ctr">
              <a:spcAft>
                <a:spcPts val="1000"/>
              </a:spcAft>
            </a:pPr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3600" b="1" dirty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«Полезная еда – путь к </a:t>
            </a:r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здоровью»</a:t>
            </a:r>
          </a:p>
          <a:p>
            <a:pPr marR="180340" algn="ctr"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solidFill>
                <a:srgbClr val="7030A0"/>
              </a:solidFill>
              <a:latin typeface="Times New Roman"/>
              <a:ea typeface="Calibri"/>
              <a:cs typeface="Times New Roman"/>
            </a:endParaRPr>
          </a:p>
          <a:p>
            <a:pPr marR="180340" algn="ctr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rgbClr val="7030A0"/>
              </a:solidFill>
              <a:ea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56902" y="2204864"/>
            <a:ext cx="3467026" cy="14424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продукты, Боровского производства, чаще всего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приобретаете для своих детей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470840" y="2204864"/>
            <a:ext cx="3096344" cy="14424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вы питание своей семьи как здоровое</a:t>
            </a:r>
          </a:p>
        </p:txBody>
      </p:sp>
      <p:sp>
        <p:nvSpPr>
          <p:cNvPr id="7" name="Овал 6"/>
          <p:cNvSpPr/>
          <p:nvPr/>
        </p:nvSpPr>
        <p:spPr>
          <a:xfrm>
            <a:off x="251520" y="3977012"/>
            <a:ext cx="1728192" cy="11572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Тюменский пломбир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(*ч)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785098" y="3977012"/>
            <a:ext cx="1677320" cy="115723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Молочный завод «Абсолют»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(20ч)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724128" y="3977012"/>
            <a:ext cx="952194" cy="93750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80%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(32ч)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557811" y="4026768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(2ч)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339715" y="5146142"/>
            <a:ext cx="1513193" cy="86043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Хотелось лучше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(6:ч)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475656" y="5134246"/>
            <a:ext cx="1728192" cy="115558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Птицефабрика «Боровская»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(12ч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7" name="Стрелка вправо 26"/>
          <p:cNvSpPr/>
          <p:nvPr/>
        </p:nvSpPr>
        <p:spPr>
          <a:xfrm>
            <a:off x="1854003" y="4313313"/>
            <a:ext cx="978408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1475656" y="5021779"/>
            <a:ext cx="504056" cy="38991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верх 30"/>
          <p:cNvSpPr/>
          <p:nvPr/>
        </p:nvSpPr>
        <p:spPr>
          <a:xfrm>
            <a:off x="2785099" y="4941168"/>
            <a:ext cx="418750" cy="470525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6634717" y="4268038"/>
            <a:ext cx="978408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6219123" y="4914518"/>
            <a:ext cx="457200" cy="49717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верх 34"/>
          <p:cNvSpPr/>
          <p:nvPr/>
        </p:nvSpPr>
        <p:spPr>
          <a:xfrm>
            <a:off x="7610592" y="4922489"/>
            <a:ext cx="484632" cy="489204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7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412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Заключительный этап: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Оформили: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Книжную 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выставку «Предприятия поселка Боровский».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Книжки - самоделки «Откуда берется молоко?», «Тайны яйца», «Курочка Ряба», «На ферме», «Кто пасется на лугу?».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Кулинарную 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книгу   «Простые и вкусные рецепты из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Боровских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продуктов».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Фотоальбом 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«Сельскохозяйственные профессии родителей»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Картотеку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стихов и загадок о продуктах местного производства.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Фотоколлаж «Мы выбираем 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Боровские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продукты».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Стенгазету «Пейте дети молоко -  будете здоровы».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77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628901"/>
            <a:ext cx="8928992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Тип проекта: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познавательно - информационный</a:t>
            </a:r>
            <a:r>
              <a:rPr lang="ru-RU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Участники проекта: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старших</a:t>
            </a:r>
            <a:r>
              <a:rPr lang="ru-RU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групп, воспитатели, родители (законные представители).</a:t>
            </a:r>
          </a:p>
          <a:p>
            <a:pPr marL="457200" indent="-4572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Срок реализации: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краткосрочный </a:t>
            </a:r>
            <a:endParaRPr lang="ru-RU" sz="28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78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фотоколлажа и стенгазеты</a:t>
            </a:r>
            <a:endParaRPr lang="ru-RU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Desktop\фото проект боровские продукты\Новая папка\20210217_1206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0" y="1844824"/>
            <a:ext cx="4510556" cy="3382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фото проект боровские продукты\Новая папка\20210217_121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970" y="3199220"/>
            <a:ext cx="4558591" cy="34189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8495" y="1340768"/>
            <a:ext cx="42844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Мы выбираем 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Боровские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продукты»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92263" y="2614541"/>
            <a:ext cx="4459426" cy="423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«Пейте дети молоко -  будете здоровы</a:t>
            </a:r>
            <a:r>
              <a:rPr lang="ru-RU" sz="2000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lang="ru-RU" sz="2000" dirty="0">
              <a:solidFill>
                <a:srgbClr val="00B0F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642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проект\Ярмарка\IMG-7ee00c1b03b00647758b2e61bbba362b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5868"/>
            <a:ext cx="7344816" cy="5508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141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Ярмарка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продуктов питания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от предприятий поселка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Боровский»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74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«Ярмарка продуктов питания от предприятий поселка Боровский»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33549"/>
            <a:ext cx="7488832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945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3" y="6497"/>
            <a:ext cx="8856984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Книга рецептов </a:t>
            </a:r>
          </a:p>
          <a:p>
            <a:pPr algn="ctr">
              <a:spcAft>
                <a:spcPts val="1000"/>
              </a:spcAft>
            </a:pPr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«Простые </a:t>
            </a:r>
            <a:r>
              <a:rPr lang="ru-RU" sz="3600" b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и вкусные рецепты из </a:t>
            </a:r>
            <a:r>
              <a:rPr lang="ru-RU" sz="3600" b="1" dirty="0" err="1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Боровских</a:t>
            </a:r>
            <a:r>
              <a:rPr lang="ru-RU" sz="3600" b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 продуктов</a:t>
            </a:r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lang="ru-RU" sz="3600" b="1" dirty="0">
              <a:solidFill>
                <a:srgbClr val="00B0F0"/>
              </a:solidFill>
              <a:ea typeface="Calibri"/>
              <a:cs typeface="Times New Roman"/>
            </a:endParaRPr>
          </a:p>
        </p:txBody>
      </p:sp>
      <p:pic>
        <p:nvPicPr>
          <p:cNvPr id="2052" name="Picture 4" descr="E:\проект\Рецепты\20210214_1600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18777"/>
            <a:ext cx="4169883" cy="3127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проект\Рецепты\20210214_1622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63293"/>
            <a:ext cx="4214620" cy="31610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24969" y="5301208"/>
            <a:ext cx="4222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Домашний гамбургер «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Витаминчик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от Валерии</a:t>
            </a:r>
          </a:p>
        </p:txBody>
      </p:sp>
    </p:spTree>
    <p:extLst>
      <p:ext uri="{BB962C8B-B14F-4D97-AF65-F5344CB8AC3E}">
        <p14:creationId xmlns:p14="http://schemas.microsoft.com/office/powerpoint/2010/main" val="414032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проект\Рецепты\IMG-6385d72788968a2eae486a229236266d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888432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проект\Рецепты\IMG-16f3c7c965798db68a1cd87cb1c92937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159" y="332656"/>
            <a:ext cx="3888433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566124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Молочная каша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«Хорошее настроение»</a:t>
            </a:r>
          </a:p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от Виктории</a:t>
            </a:r>
          </a:p>
        </p:txBody>
      </p:sp>
    </p:spTree>
    <p:extLst>
      <p:ext uri="{BB962C8B-B14F-4D97-AF65-F5344CB8AC3E}">
        <p14:creationId xmlns:p14="http://schemas.microsoft.com/office/powerpoint/2010/main" val="383138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проект\Рецепты\IMG-0bb1d0356f8d65d7eb1ee311b308d339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65" y="352956"/>
            <a:ext cx="3015171" cy="5634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E:\проект\Рецепты\IMG-aad3b482804c7be55fdd55148aaf36eb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5616"/>
            <a:ext cx="3084997" cy="5612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35521" y="598778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Завтрак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«Веселая прогулка»</a:t>
            </a:r>
          </a:p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от Ивана</a:t>
            </a:r>
          </a:p>
        </p:txBody>
      </p:sp>
    </p:spTree>
    <p:extLst>
      <p:ext uri="{BB962C8B-B14F-4D97-AF65-F5344CB8AC3E}">
        <p14:creationId xmlns:p14="http://schemas.microsoft.com/office/powerpoint/2010/main" val="26970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фото проект боровские продукты\Новая папка\IMG-692f36737624b92427a514556d6ca75f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5"/>
            <a:ext cx="3977426" cy="5303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фото проект боровские продукты\Новая папка\IMG-50671b8b561264472202df45d1b6eb98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9558"/>
            <a:ext cx="3960440" cy="5280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2754" y="587727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Блинчики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«Любимые»</a:t>
            </a:r>
          </a:p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от Ванюшки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80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фото проект боровские продукты\Новая папка\IMG-8818644b3cb451781956ed81e391af75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806" y="3356991"/>
            <a:ext cx="4223684" cy="3167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фото проект боровские продукты\Новая папка\IMG-bd0ca6db00483fe108414bea88539caf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4680520" cy="3510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861048"/>
            <a:ext cx="4114800" cy="86895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Молочный коктейль «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Здоровейка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от Алины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72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user\Desktop\фото проект боровские продукты\Новая папка\IMG-afbf2a2d795e8766612480efb5043b9b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20143"/>
            <a:ext cx="3024336" cy="51057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esktop\фото проект боровские продукты\Новая папка\IMG-2908d45bd14142ec2bba14e7c11e024b-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2" r="9723"/>
          <a:stretch/>
        </p:blipFill>
        <p:spPr bwMode="auto">
          <a:xfrm>
            <a:off x="179512" y="548680"/>
            <a:ext cx="5184576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661" y="3861048"/>
            <a:ext cx="4762872" cy="72494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Омлет «</a:t>
            </a:r>
            <a:r>
              <a:rPr lang="ru-RU" sz="20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Обжорка</a:t>
            </a: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от Алисы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3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619" y="0"/>
            <a:ext cx="86409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  <a:endParaRPr lang="ru-RU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 много новой информации о предприятиях родного поселка.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расширилось представление о пользе молока и кисломолочных продуктах.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содержании в продуктах животного происхождения определенных полезных веществ, о значении их для растущего  организма.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охотнее употреблять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молочные, кисломолочные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продукты, запеканки, каши, яйца.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что здоровье зависит от правильного питания: еда должна быть не только вкусной, но и полезной.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повысился интерес к познанию окружающего мира.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укрепились детско - родительские отношения.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родителей (законных представителей) к жизни детского сада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стали отдавать предпочтение продуктам местного производства.</a:t>
            </a:r>
          </a:p>
        </p:txBody>
      </p:sp>
    </p:spTree>
    <p:extLst>
      <p:ext uri="{BB962C8B-B14F-4D97-AF65-F5344CB8AC3E}">
        <p14:creationId xmlns:p14="http://schemas.microsoft.com/office/powerpoint/2010/main" val="370708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7119" y="116632"/>
            <a:ext cx="32542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  <a:latin typeface="Times New Roman"/>
                <a:ea typeface="Times New Roman"/>
              </a:rPr>
              <a:t>Актуальность </a:t>
            </a:r>
            <a:endParaRPr lang="ru-RU" sz="3600" dirty="0">
              <a:solidFill>
                <a:srgbClr val="00B0F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5693" y="1052736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Проблема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правильного питания очень актуальна для детей всех возрастов. </a:t>
            </a:r>
            <a:endParaRPr lang="ru-RU" sz="20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Известно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что фундамент здоровья человека закладывается в детском возрасте, а, следовательно, здоровые интересы и привычки, ценностное отношение к здоровью целесообразно начать развивать именно в этот период. </a:t>
            </a:r>
            <a:endParaRPr lang="ru-RU" sz="20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Большинство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ребят любят полакомиться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фастфудом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не считая это вредной едой. Мы  решили обратить внимание родителей на эту проблему и рассказать о пользе продуктов местного производства, поддержав «своего» производителя. </a:t>
            </a:r>
            <a:endParaRPr lang="ru-RU" sz="20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Как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правило, продукты местного производства свежие и полезные, натуральные и здоровые. Транспортировка таких продуктов до потребителя занимает меньше времени, поэтому их не нужно обрабатывать консервантами, продлевающими срок хранения.       Лидером по привлекательности продуктов питания для детей в  посёлке Боровском стала продукция из молока и мяса птицы. </a:t>
            </a:r>
            <a:endParaRPr lang="ru-RU" sz="20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26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587" y="260648"/>
            <a:ext cx="14061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Times New Roman"/>
              </a:rPr>
              <a:t>Цель:</a:t>
            </a:r>
            <a:endParaRPr lang="ru-RU" sz="3600" dirty="0">
              <a:solidFill>
                <a:srgbClr val="00B0F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799" y="1018094"/>
            <a:ext cx="8352928" cy="1764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Пропаганда продуктов местного производства среди воспитанников и родителей МАДОУ Боровского детского сада «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Журавушка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», создание условий для вовлечения семей воспитанников в проектную деятельность.</a:t>
            </a:r>
            <a:endParaRPr lang="ru-RU" sz="24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839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5914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Задачи:</a:t>
            </a:r>
            <a:endParaRPr lang="ru-RU" sz="3600" dirty="0">
              <a:solidFill>
                <a:srgbClr val="00B0F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Расширить представления детей о предприятиях родного поселка, продукции, которую они производят.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Углубить знания детей о продуктах питания  животного происхождения.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продуктами, содержащими витамины А, Д, группы В, микроэлементами, кальцием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Развивать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любознательность, умение выделять правила здорового питания.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Воспитать ценностное отношение к своему здоровью.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Способствовать формированию чувства гордости за свой поселок, чувства благодарности и уважения к людям сельскохозяйственных профессий.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398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5600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Ожидаемые результаты проекта:</a:t>
            </a:r>
            <a:endParaRPr lang="ru-RU" sz="3600" dirty="0">
              <a:solidFill>
                <a:srgbClr val="00B0F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 детей будут закреплены  знания о здоровом и рациональном питании.</a:t>
            </a:r>
            <a:r>
              <a:rPr lang="ru-RU" sz="2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Сформированы  первичные знания о профессиях молокоперерабатывающей, птицеводческой промышленностях.</a:t>
            </a:r>
            <a:endParaRPr lang="ru-RU" sz="2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научатся высказывать свою точку зрения, формулировать вопрос, участвовать в тематической дискуссии.</a:t>
            </a:r>
            <a:endParaRPr lang="ru-RU" sz="2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 дошкольников активизируется познавательная деятельность, интерес к профессиям взрослых, в том числе своих родителей.</a:t>
            </a:r>
            <a:endParaRPr lang="ru-RU" sz="2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Разовьется  чувство уважения к труду родителей, к людям сельскохозяйственных  профессий.</a:t>
            </a:r>
            <a:endParaRPr lang="ru-RU" sz="2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2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Дети углубят знания о способах изготовления молочных продуктов в домашних </a:t>
            </a:r>
            <a:r>
              <a:rPr lang="ru-RU" sz="2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условиях.</a:t>
            </a:r>
          </a:p>
        </p:txBody>
      </p:sp>
    </p:spTree>
    <p:extLst>
      <p:ext uri="{BB962C8B-B14F-4D97-AF65-F5344CB8AC3E}">
        <p14:creationId xmlns:p14="http://schemas.microsoft.com/office/powerpoint/2010/main" val="195406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928" y="332656"/>
            <a:ext cx="8712968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Подготовительный этап:</a:t>
            </a:r>
            <a:endParaRPr lang="ru-RU" sz="2400" b="1" dirty="0">
              <a:solidFill>
                <a:srgbClr val="00B0F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Разработка проекта.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Постановка цели и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предметно - развивающей среды.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Подбор 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информационных ресурсов (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видеопрезентации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виртуальные экскурсии  по предприятиям поселка),  наглядного и дидактического  материала, познавательной и художественной литературы.</a:t>
            </a:r>
            <a:endParaRPr lang="ru-RU" sz="1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7128" y="-171400"/>
            <a:ext cx="6089744" cy="689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Этапы реализации проекта:</a:t>
            </a:r>
            <a:endParaRPr lang="ru-RU" sz="3600" dirty="0">
              <a:solidFill>
                <a:srgbClr val="00B0F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580" y="2636912"/>
            <a:ext cx="8493479" cy="6895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>
              <a:spcAft>
                <a:spcPts val="1000"/>
              </a:spcAft>
            </a:pPr>
            <a:r>
              <a:rPr lang="ru-RU" sz="2400" b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Основной этап</a:t>
            </a:r>
            <a:r>
              <a:rPr lang="ru-RU" sz="2400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dirty="0" smtClean="0">
              <a:solidFill>
                <a:srgbClr val="00B0F0"/>
              </a:solidFill>
              <a:latin typeface="Times New Roman"/>
              <a:ea typeface="Times New Roman"/>
              <a:cs typeface="Times New Roman"/>
            </a:endParaRP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Использование  кейс технологии.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Чтение художественной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и познавательной литературы, рассматривание иллюстраций.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Загадывание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загадок.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Составление слоганов, </a:t>
            </a:r>
            <a:r>
              <a:rPr lang="ru-RU" sz="1600" dirty="0" err="1" smtClean="0">
                <a:latin typeface="Times New Roman"/>
                <a:ea typeface="Times New Roman"/>
                <a:cs typeface="Times New Roman"/>
              </a:rPr>
              <a:t>синквейнов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Театрализованные и сюжетно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– ролевые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игры.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Дидактические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и словесные игры.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Пальчиковые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игры.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Игры на развитие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дыхания.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Игровая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ситуация.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 err="1" smtClean="0">
                <a:latin typeface="Times New Roman"/>
                <a:ea typeface="Times New Roman"/>
                <a:cs typeface="Times New Roman"/>
              </a:rPr>
              <a:t>Видеоэкскурсии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 по предприятиям местных производителей и просмотр мультфильмов.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Творческая и экспериментальная деятельность.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Оформление фотоальбомов, книги рецептов «Полезные рецепты для всей семьи».</a:t>
            </a: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endParaRPr lang="ru-RU" sz="1600" dirty="0" smtClean="0">
              <a:latin typeface="Times New Roman"/>
              <a:ea typeface="Times New Roman"/>
              <a:cs typeface="Times New Roman"/>
            </a:endParaRP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endParaRPr lang="ru-RU" sz="1600" dirty="0" smtClean="0">
              <a:latin typeface="Times New Roman"/>
              <a:ea typeface="Times New Roman"/>
              <a:cs typeface="Times New Roman"/>
            </a:endParaRP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endParaRPr lang="ru-RU" sz="1600" dirty="0" smtClean="0">
              <a:solidFill>
                <a:srgbClr val="7030A0"/>
              </a:solidFill>
              <a:latin typeface="Times New Roman"/>
              <a:ea typeface="Times New Roman"/>
              <a:cs typeface="Times New Roman"/>
            </a:endParaRP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endParaRPr lang="ru-RU" dirty="0">
              <a:solidFill>
                <a:srgbClr val="7030A0"/>
              </a:solidFill>
              <a:latin typeface="Times New Roman"/>
              <a:ea typeface="Times New Roman"/>
              <a:cs typeface="Times New Roman"/>
            </a:endParaRP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endParaRPr lang="ru-RU" dirty="0" smtClean="0">
              <a:solidFill>
                <a:srgbClr val="7030A0"/>
              </a:solidFill>
              <a:latin typeface="Times New Roman"/>
              <a:ea typeface="Times New Roman"/>
              <a:cs typeface="Times New Roman"/>
            </a:endParaRPr>
          </a:p>
          <a:p>
            <a:pPr marL="571500" indent="-342900">
              <a:lnSpc>
                <a:spcPct val="7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endParaRPr lang="ru-RU" dirty="0" smtClean="0">
              <a:solidFill>
                <a:srgbClr val="7030A0"/>
              </a:solidFill>
              <a:latin typeface="Times New Roman"/>
              <a:ea typeface="Times New Roman"/>
              <a:cs typeface="Times New Roman"/>
            </a:endParaRPr>
          </a:p>
          <a:p>
            <a:pPr marL="571500" indent="-342900">
              <a:spcAft>
                <a:spcPts val="1000"/>
              </a:spcAft>
              <a:buFont typeface="Wingdings" panose="05000000000000000000" pitchFamily="2" charset="2"/>
              <a:buChar char="v"/>
            </a:pPr>
            <a:endParaRPr lang="ru-RU" dirty="0">
              <a:solidFill>
                <a:srgbClr val="7030A0"/>
              </a:solidFill>
              <a:latin typeface="Times New Roman"/>
              <a:ea typeface="Times New Roman"/>
              <a:cs typeface="Times New Roman"/>
            </a:endParaRP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solidFill>
                <a:srgbClr val="7030A0"/>
              </a:solidFill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057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00B0F0"/>
                </a:solidFill>
                <a:latin typeface="Times New Roman"/>
                <a:ea typeface="Times New Roman"/>
              </a:rPr>
              <a:t>Предметно развивающая среда</a:t>
            </a:r>
            <a:endParaRPr lang="ru-RU" sz="3600" dirty="0">
              <a:solidFill>
                <a:srgbClr val="00B0F0"/>
              </a:solidFill>
            </a:endParaRPr>
          </a:p>
        </p:txBody>
      </p:sp>
      <p:pic>
        <p:nvPicPr>
          <p:cNvPr id="5122" name="Picture 2" descr="C:\Users\user\Desktop\фото проект боровские продукты\Новая папка\20210216_151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31481"/>
            <a:ext cx="3919565" cy="29396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фото проект боровские продукты\Новая папка\IMG-78dfba014661d58afe56e06f12027b10-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5" b="11914"/>
          <a:stretch/>
        </p:blipFill>
        <p:spPr bwMode="auto">
          <a:xfrm>
            <a:off x="4788024" y="1213634"/>
            <a:ext cx="3841211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фото проект боровские продукты\Новая папка\IMG-8e01d693175bb99d18802c242e4c1824-V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57"/>
          <a:stretch/>
        </p:blipFill>
        <p:spPr bwMode="auto">
          <a:xfrm>
            <a:off x="5246286" y="3743464"/>
            <a:ext cx="2998122" cy="2983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фото проект боровские продукты\Новая папка\IMG-09777b1132d36d571c24c416103f6dcd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8" b="17864"/>
          <a:stretch/>
        </p:blipFill>
        <p:spPr bwMode="auto">
          <a:xfrm>
            <a:off x="971600" y="4192705"/>
            <a:ext cx="2989647" cy="2540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86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проект\Рецепты\IMG-74e12c12c961fce92a3d4a8af1d65a72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70" y="1460381"/>
            <a:ext cx="2808312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48" y="1425351"/>
            <a:ext cx="2833663" cy="37782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133" y="185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Рассматривание альбома «Сельскохозяйственные профессии»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проект\Рецепты\IMG-888b71bd7ce0a0dcc21653e5713e5708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10695"/>
            <a:ext cx="3414127" cy="25605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6472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</TotalTime>
  <Words>1040</Words>
  <Application>Microsoft Office PowerPoint</Application>
  <PresentationFormat>Экран (4:3)</PresentationFormat>
  <Paragraphs>142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Рассматривание альбома «Сельскохозяйственные профессии»</vt:lpstr>
      <vt:lpstr>Продуктовый магазин</vt:lpstr>
      <vt:lpstr>Презентация PowerPoint</vt:lpstr>
      <vt:lpstr>Презентация PowerPoint</vt:lpstr>
      <vt:lpstr>Презентация PowerPoint</vt:lpstr>
      <vt:lpstr>Просмотр видеопрезентаций и мультфильмов</vt:lpstr>
      <vt:lpstr>Исследование качества и состава молока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«Ярмарка продуктов питания от предприятий поселка Боровский»</vt:lpstr>
      <vt:lpstr>«Ярмарка продуктов питания от предприятий поселка Боровский»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Молочный коктейль «Здоровейка» от Алины</vt:lpstr>
      <vt:lpstr>Омлет «Обжорка» от Алисы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55</cp:revision>
  <dcterms:created xsi:type="dcterms:W3CDTF">2021-02-12T12:40:09Z</dcterms:created>
  <dcterms:modified xsi:type="dcterms:W3CDTF">2021-02-17T13:14:26Z</dcterms:modified>
</cp:coreProperties>
</file>