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348" r:id="rId3"/>
    <p:sldId id="351" r:id="rId4"/>
    <p:sldId id="352" r:id="rId5"/>
    <p:sldId id="353" r:id="rId6"/>
    <p:sldId id="354" r:id="rId7"/>
    <p:sldId id="355" r:id="rId8"/>
    <p:sldId id="456" r:id="rId9"/>
    <p:sldId id="423" r:id="rId10"/>
    <p:sldId id="425" r:id="rId11"/>
    <p:sldId id="427" r:id="rId12"/>
    <p:sldId id="428" r:id="rId13"/>
    <p:sldId id="407" r:id="rId14"/>
    <p:sldId id="424" r:id="rId15"/>
    <p:sldId id="441" r:id="rId16"/>
    <p:sldId id="442" r:id="rId17"/>
    <p:sldId id="375" r:id="rId18"/>
    <p:sldId id="457" r:id="rId19"/>
    <p:sldId id="458" r:id="rId20"/>
    <p:sldId id="377" r:id="rId21"/>
    <p:sldId id="3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99FFCC"/>
    <a:srgbClr val="CCFF99"/>
    <a:srgbClr val="99FF66"/>
    <a:srgbClr val="0000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95921" autoAdjust="0"/>
  </p:normalViewPr>
  <p:slideViewPr>
    <p:cSldViewPr>
      <p:cViewPr varScale="1">
        <p:scale>
          <a:sx n="112" d="100"/>
          <a:sy n="112" d="100"/>
        </p:scale>
        <p:origin x="12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Употребляете ли Вы сами молоко и молочные продукты?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Употребляете ли Вы сами молоко и молочные продукты?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Иногда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0.60000000000000031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 ли молоко Ваш ребенок?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Любит ли молоко Ваш ребенок?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Считаете ли Вы молоко - обязательным продуктом в детском рационе питания?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Считаете ли Вы молоко - обязательным продуктом в детском рационе питания?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Укажите, как часто Вы покупаете молочные продукты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Укажите, как часто Вы покупаете молочные продукты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Ежедневно</c:v>
                </c:pt>
                <c:pt idx="1">
                  <c:v>Один раз в неделю</c:v>
                </c:pt>
                <c:pt idx="2">
                  <c:v>Более одного раза в неделю</c:v>
                </c:pt>
                <c:pt idx="3">
                  <c:v>Не покупаю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0.67000000000000048</c:v>
                </c:pt>
                <c:pt idx="1">
                  <c:v>0.14000000000000001</c:v>
                </c:pt>
                <c:pt idx="2">
                  <c:v>0.19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Готовите дома из молока и молочных продуктов?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Что Вы Готовите дома из молока и молочных продуктов?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Каша</c:v>
                </c:pt>
                <c:pt idx="1">
                  <c:v>Йогурт</c:v>
                </c:pt>
                <c:pt idx="2">
                  <c:v>Коктейль</c:v>
                </c:pt>
                <c:pt idx="3">
                  <c:v>сырники</c:v>
                </c:pt>
                <c:pt idx="4">
                  <c:v>Другое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0.86000000000000032</c:v>
                </c:pt>
                <c:pt idx="1">
                  <c:v>0.12000000000000002</c:v>
                </c:pt>
                <c:pt idx="2">
                  <c:v>0.21000000000000008</c:v>
                </c:pt>
                <c:pt idx="3">
                  <c:v>0.15000000000000008</c:v>
                </c:pt>
                <c:pt idx="4">
                  <c:v>0.15000000000000008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Рекомендуете Вы употреблять молоко другим лицам?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079573126275883"/>
          <c:y val="0.20714285714285721"/>
          <c:w val="0.38408537474482396"/>
          <c:h val="0.6584320709911261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Рекомендуете Вы употреблять молоко другим лицам?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Мне все равно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0.86000000000000032</c:v>
                </c:pt>
                <c:pt idx="1">
                  <c:v>0.12000000000000002</c:v>
                </c:pt>
                <c:pt idx="2">
                  <c:v>2.0000000000000011E-2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A4EED-4D87-4C88-A308-B5734760DAD7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BF434-DE73-4D2C-8FF5-AFDB27F14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6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BF434-DE73-4D2C-8FF5-AFDB27F1435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3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BF434-DE73-4D2C-8FF5-AFDB27F1435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591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BF434-DE73-4D2C-8FF5-AFDB27F1435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28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BF434-DE73-4D2C-8FF5-AFDB27F1435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5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A568E5-C764-46B0-AB47-E4A211A85F7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1087" y="800757"/>
            <a:ext cx="8213361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белого «ЗОЛОТА»</a:t>
            </a: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4509120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 Боровский детский сад 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«</a:t>
            </a:r>
            <a:r>
              <a:rPr lang="ru-RU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р.п</a:t>
            </a:r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Боровский, Тюменского района,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Тюменской области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Полина Николаевна 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Сазонова Елена Петровна</a:t>
            </a:r>
          </a:p>
        </p:txBody>
      </p:sp>
      <p:pic>
        <p:nvPicPr>
          <p:cNvPr id="5" name="Рисунок 4" descr="hello_html_d97286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12976"/>
            <a:ext cx="32403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528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88640"/>
            <a:ext cx="4752528" cy="3456384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80928"/>
            <a:ext cx="4680520" cy="3509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403648" y="-38567"/>
            <a:ext cx="662473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9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sz="32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Конструирование (оригами)</a:t>
            </a:r>
            <a:endParaRPr lang="ru-RU" sz="3200" b="1" cap="small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416824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62" y="-24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896544" cy="3231024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356992"/>
            <a:ext cx="5024884" cy="3156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55576" y="113477"/>
            <a:ext cx="866210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9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sz="29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Театрализованная деятельность</a:t>
            </a:r>
          </a:p>
          <a:p>
            <a:pPr>
              <a:buNone/>
            </a:pPr>
            <a:endParaRPr lang="ru-RU" b="1" i="1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647160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32848" cy="1008112"/>
          </a:xfrm>
        </p:spPr>
        <p:txBody>
          <a:bodyPr>
            <a:noAutofit/>
          </a:bodyPr>
          <a:lstStyle/>
          <a:p>
            <a:pPr algn="ctr"/>
            <a:r>
              <a:rPr lang="ru-RU" sz="29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 – музей </a:t>
            </a:r>
            <a:br>
              <a:rPr lang="ru-RU" sz="29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«Молоко и молочные продукты»</a:t>
            </a:r>
            <a:endParaRPr lang="ru-RU" sz="29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491880" y="6165304"/>
            <a:ext cx="2016224" cy="5111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50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692696"/>
            <a:ext cx="3600400" cy="28803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50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171944" y="3429000"/>
            <a:ext cx="4972056" cy="5111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50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96752"/>
            <a:ext cx="5328592" cy="5472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6799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Фотографии «Вкусное молоко и молочные продукты</a:t>
            </a:r>
            <a:r>
              <a:rPr lang="ru-RU" sz="24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lang="ru-RU" sz="24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4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Употребляем Тюменское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2592288" cy="352839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340768"/>
            <a:ext cx="2500379" cy="333375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780928"/>
            <a:ext cx="2768145" cy="363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3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7624" y="188640"/>
            <a:ext cx="68407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Сказка «Волк и семеро козлят на новый лад»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618285" cy="244360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3690293" cy="2443604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05064"/>
            <a:ext cx="3834309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358246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i="1" dirty="0" smtClean="0"/>
              <a:t>Основной этап:</a:t>
            </a:r>
            <a:endParaRPr lang="ru-RU" sz="2600" dirty="0" smtClean="0"/>
          </a:p>
          <a:p>
            <a:pPr>
              <a:buNone/>
            </a:pPr>
            <a:r>
              <a:rPr lang="ru-RU" sz="2600" b="1" i="1" dirty="0" smtClean="0"/>
              <a:t>Взаимодействие с семьей:</a:t>
            </a:r>
            <a:endParaRPr lang="ru-RU" sz="2600" dirty="0" smtClean="0"/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Размещение в информационном уголке памяток и буклетов для родителей «Рейтинг самых полезных для детей продуктов»;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 «Молоко полезно детям»;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Анкетирование «Отношение к молоку и молочным продуктам в семье»;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Изготовление атрибутов для сюжетно-ролевой игры «Фирменный магазин молочных продуктов»;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Семейный просмотр мультфильмов, чтение художественной литературы по данной теме.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Посещение, совместно с ребенком, молочного отдела в магазине, знакомство с его ассортиментом, расширение представлений о видах молочной продукции, их названий, покупка и употребление в пищу.</a:t>
            </a:r>
          </a:p>
        </p:txBody>
      </p:sp>
      <p:pic>
        <p:nvPicPr>
          <p:cNvPr id="11266" name="Picture 2" descr="C:\Users\apostol\Desktop\cropped-Nazvana-dnevnaya-norma-upotrebleniya-molochnyh-produkt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869160"/>
            <a:ext cx="3168352" cy="1780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изучения и выявления уровня знаний родителей и их отношения к молоку и молочным продуктам проводилось </a:t>
            </a:r>
            <a:b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/>
            </a:r>
            <a:b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Родителям были заданы вопросы, обобщенные результаты которых представлены ниже в диаграммах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39552" y="2060848"/>
          <a:ext cx="3672408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499992" y="2060848"/>
          <a:ext cx="3716635" cy="1871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699792" y="4221088"/>
          <a:ext cx="3916660" cy="187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изучения и выявления уровня знаний родителей и их отношения к молоку и молочным продуктам проводилось </a:t>
            </a:r>
            <a:br>
              <a:rPr lang="ru-RU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95536" y="1340768"/>
          <a:ext cx="410445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644008" y="1268760"/>
          <a:ext cx="4051151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2123728" y="3717032"/>
          <a:ext cx="446449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7" y="433864"/>
            <a:ext cx="835292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Творческий, исследовательский (детско - взрослый).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подготовительной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группы, воспитатель, родители.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реализации: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 (3 недели).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7" name="Picture 3" descr="https://banketof.ru/articles/wp-content/uploads/2020/06/1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005064"/>
            <a:ext cx="3940908" cy="2638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04664"/>
            <a:ext cx="8358246" cy="446449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</a:t>
            </a:r>
          </a:p>
          <a:p>
            <a:pPr>
              <a:buNone/>
            </a:pPr>
            <a:endParaRPr lang="ru-RU" sz="5100" b="1" i="1" dirty="0" smtClean="0"/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Работая над проектом «Ценность белого «ЗОЛОТА»» мы с детьми и родителями провели:</a:t>
            </a: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Выставки: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«Корова - наш молочный друг» (техника оригами); 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Мини-музей «Молочные друзья».</a:t>
            </a:r>
          </a:p>
          <a:p>
            <a:pPr algn="just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Оформили: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Книга «Рецепты приготовления блюд из молока и молочных продуктов»;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Картотеку загадок о молоке и молочных продуктов;</a:t>
            </a: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Картотеки пословиц, поговорок, скороговорок о молоке и молочных продуктах.</a:t>
            </a:r>
          </a:p>
          <a:p>
            <a:pPr algn="just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Театральные представления: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Режиссерская игра «Волк и семеро козлят» (на новый лад).</a:t>
            </a:r>
          </a:p>
          <a:p>
            <a:pPr>
              <a:buNone/>
            </a:pPr>
            <a:endParaRPr lang="ru-RU" sz="3200" dirty="0" smtClean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005064"/>
            <a:ext cx="25922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32656"/>
            <a:ext cx="8358246" cy="49685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5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>
              <a:buNone/>
            </a:pPr>
            <a:endParaRPr lang="ru-RU" sz="5100" b="1" i="1" dirty="0" smtClean="0"/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результате проделанной работы мы пришли к следующим выводам: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расширили свои знания о молоке и молочных продуктах, о значении их для детского организма и о роли молока в жизни человека;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Узнали, что молоко – не только вкусный, но и ценный продукт для детского питания.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Использование в работе исследовательского метода, позволило ребенку в ходе экспериментов и практической деятельности находить ответы на интересующие его вопросы, анализировать, систематизировать и делать выводы, появились навыки взаимовыручки, поддержки и тесного общения со взрослыми и сверстниками. 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Процесс и результат проекта принёс детям удовольствие, радость, осознание собственных умений, переживание успеха.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Дети стали с большим желанием употреблять молоко и молочные продукты в детском саду.</a:t>
            </a:r>
          </a:p>
          <a:p>
            <a:pPr>
              <a:buNone/>
            </a:pPr>
            <a:endParaRPr lang="ru-RU" sz="3200" dirty="0" smtClean="0"/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941168"/>
            <a:ext cx="3646712" cy="168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7467600" cy="487375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Молоко - поистине волшебный продукт, даруемый нам самой природой. В нем содержатся все вещества, необходимые для развития и роста организма. Молоко, как и многие другие продукты питания, содержит те же вещества, из которых состоит и тело человека: белки, жиры, углеводы, минеральные соли, витамины и воду. Однако, если построить рацион ребенка так, чтобы обеспечить организм всеми ему необходимыми пищевыми веществами, но исключить из этого рациона молоко, то результат будет неудовлетворительным, ребенок начнет отставать в весе и росте.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Обязательным продуктом детского питания является молоко. Но всё-таки не все дети его пьют и едят блюда, приготовленные на основе молока и молочных продуктов (каши, супы, запеканки, сыр, бутерброды и т.д.).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В меню дошкольника ежедневно входят молоко и молочные продукты. И каждый раз мы наблюдаем как одни дети с удовольствием едят каши, молочные супы, а другие нет. Мы стали задумываться:</a:t>
            </a:r>
          </a:p>
          <a:p>
            <a:pPr lvl="0"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Почему так происходит?</a:t>
            </a:r>
          </a:p>
          <a:p>
            <a:pPr lvl="0"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Зачем детям молоко?</a:t>
            </a:r>
          </a:p>
          <a:p>
            <a:pPr lvl="0"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В чём польза молока и молочных продуктов?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Ежедневно беседуя с детьми о пользе молока и молочных продуктов, мы сделали вывод, что молоко – ценный продукт для здорового питания. В ходе исследовательской деятельности, из постановки проблемных вопросов, дети решили, что молоко – это белое «ЗОЛОТО».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Так появился наш проект «Ценность белого «ЗОЛОТА»».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08720"/>
            <a:ext cx="8215370" cy="3965008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endParaRPr lang="ru-RU" sz="10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endParaRPr lang="ru-RU" sz="10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sz="36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</a:t>
            </a:r>
          </a:p>
          <a:p>
            <a:pPr algn="ctr">
              <a:spcBef>
                <a:spcPct val="0"/>
              </a:spcBef>
              <a:buNone/>
            </a:pPr>
            <a:endParaRPr lang="ru-RU" sz="29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>
              <a:buNone/>
            </a:pPr>
            <a:r>
              <a:rPr lang="ru-RU" dirty="0" smtClean="0"/>
              <a:t>    Обогащение представлений детей о молоке и молочных продуктах, как о ценном и полезном продукте для роста детского организма.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38914" name="Picture 2" descr="https://fitexpert.biz/wp-content/uploads/2017/04/molochnye-produkt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789040"/>
            <a:ext cx="3545707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072494" cy="6357982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40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Задачи:</a:t>
            </a:r>
            <a:endParaRPr lang="ru-RU" sz="28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/>
              <a:t>Формировать у детей осознанное отношение к здоровому </a:t>
            </a:r>
            <a:r>
              <a:rPr lang="ru-RU" dirty="0" smtClean="0"/>
              <a:t>питанию;</a:t>
            </a:r>
            <a:endParaRPr lang="ru-RU" dirty="0" smtClean="0"/>
          </a:p>
          <a:p>
            <a:pPr lvl="0" algn="just"/>
            <a:r>
              <a:rPr lang="ru-RU" dirty="0" smtClean="0"/>
              <a:t>Расширить представление о значении молока и молочных продуктов для детского организма, выявить роль молока в жизни </a:t>
            </a:r>
            <a:r>
              <a:rPr lang="ru-RU" dirty="0" smtClean="0"/>
              <a:t>человека;</a:t>
            </a:r>
            <a:endParaRPr lang="ru-RU" dirty="0" smtClean="0"/>
          </a:p>
          <a:p>
            <a:pPr lvl="0" algn="just"/>
            <a:r>
              <a:rPr lang="ru-RU" dirty="0" smtClean="0"/>
              <a:t>Развивать познавательный интерес к исследовательской </a:t>
            </a:r>
            <a:r>
              <a:rPr lang="ru-RU" dirty="0" smtClean="0"/>
              <a:t>деятельности;</a:t>
            </a:r>
            <a:endParaRPr lang="ru-RU" dirty="0" smtClean="0"/>
          </a:p>
          <a:p>
            <a:pPr lvl="0" algn="just"/>
            <a:r>
              <a:rPr lang="ru-RU" dirty="0" smtClean="0"/>
              <a:t> Развивать умение работать в коллективе, желание делиться информацией, участвовать в совместной опытно-экспериментальной </a:t>
            </a:r>
            <a:r>
              <a:rPr lang="ru-RU" dirty="0" smtClean="0"/>
              <a:t>деятельности;</a:t>
            </a:r>
            <a:endParaRPr lang="ru-RU" dirty="0" smtClean="0"/>
          </a:p>
          <a:p>
            <a:pPr lvl="0" algn="just"/>
            <a:r>
              <a:rPr lang="ru-RU" dirty="0" smtClean="0"/>
              <a:t>Воспитывать уважительное отношение к труду взрослых.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-150791"/>
            <a:ext cx="8599934" cy="6081579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endParaRPr lang="ru-RU" sz="34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sz="36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Ожидаемые результаты </a:t>
            </a:r>
          </a:p>
          <a:p>
            <a:pPr algn="ctr">
              <a:spcBef>
                <a:spcPct val="0"/>
              </a:spcBef>
              <a:buNone/>
            </a:pPr>
            <a:r>
              <a:rPr lang="ru-RU" sz="36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проекта:</a:t>
            </a:r>
          </a:p>
          <a:p>
            <a:pPr algn="ctr">
              <a:spcBef>
                <a:spcPct val="0"/>
              </a:spcBef>
              <a:buNone/>
            </a:pPr>
            <a:endParaRPr lang="ru-RU" sz="4400" b="1" cap="small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>
              <a:buNone/>
            </a:pPr>
            <a:r>
              <a:rPr lang="ru-RU" dirty="0" smtClean="0"/>
              <a:t>       Если дети больше узнают о составе молока и молочных продуктах, их пользе через собственную исследовательскую деятельность, то у них появится желание употреблять молочные продукты в </a:t>
            </a:r>
            <a:r>
              <a:rPr lang="ru-RU" dirty="0" smtClean="0"/>
              <a:t>пищу</a:t>
            </a:r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35842" name="Picture 2" descr="https://mylivingfood.ru/wp-content/uploads/2020/07/molochnye-produk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861048"/>
            <a:ext cx="4464496" cy="2811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358246" cy="33866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Подготовительный этап: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Разработка проекта.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Постановка цели и задачи.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Подбор информационного материала по теме (стихи, пословицы, поговорки,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иллюстрации, дидактические игры, художественная литература).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Разработка конспектов образовательной деятельности.</a:t>
            </a:r>
          </a:p>
          <a:p>
            <a:pPr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Основной этап:</a:t>
            </a:r>
          </a:p>
          <a:p>
            <a:pPr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Работа с детьми: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Опрос детей «Знают ли они откуда берется молоко?»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Беседы. 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«Откуда пришло молоко», «Какое бывает молоко?»;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Беседа с детьми о питьевых молочных продуктах (кефир, ряженка, снежок, простокваша, йогурт);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Беседа с детьми о продуктах питания, изготовленных на основе молока (сыр, творог, масло);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Беседа с детьми «Блюда из молока и молочных продуктов» (каша, блины, оладьи, омлет, сырники).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Экспериментирование.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Проведение опытов с молочными продуктами: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Опыт «Превращение молока в кефир»;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Опыт «Как получается молочный коктейль и йогурт»;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Опыт «Молочные чернила».</a:t>
            </a:r>
            <a:endParaRPr lang="ru-RU" sz="6400" b="1" i="1" dirty="0" smtClean="0"/>
          </a:p>
          <a:p>
            <a:pPr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04954" y="188640"/>
            <a:ext cx="5887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358246" cy="3386664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по теме.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Рассказы и сказки: Л. Толстой «О лягушке, которая попала в молоко», «Как старик корову продавал»;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Русская народная сказка «Крошечка –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Хаврошечка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»; 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«Притча о Молочке, овсяной Кашке и сером котишке Мурке»; 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Сборник загадок, пословиц и поговорок о молоке и молочных продуктах.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Художественно-продуктивная деятельность.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Рисование с элементами аппликации «Далеко на лугу пасутся ко…» (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бумагопластика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– скатывание салфеток в комочки), «Домик в деревне»;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Конструирование фигурок - коров из бумаги «Корова - наш молочный друг» (техника оригами); 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Конструирование «Мега-ферма для коров». 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Игровая деятельность.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Сюжетно-ролевые игры: «Ферма», «Магазин молочной продукции «Абсолют»», «Молочное кафе», «Семья»;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Игровые упражнения: «Сварим куклам кашу», «Готовим обед», «Идем в магазин»;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Дидактические игры «Четвёртый лишний», «Угадай на вкус», «Путешествие молока», «Вредно – полезно»,  «Да - нет»,  «Доскажи словечко» (молочные продукты).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ИКТ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Мультипликационные фильмы: «Фиксики, о молочных продуктах», «Трое из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Простоквашино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»,  «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Крошечка-Хаврошечка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Просмотр презентации «Молоко и молочные продукты»;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Виртуальная экскурсия «Молочные реки п. Боровский».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04954" y="188640"/>
            <a:ext cx="5887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5" y="284481"/>
            <a:ext cx="849694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ФОТО-МОМЕНТЫ НАШЕГО ПРОЕКТА</a:t>
            </a: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ОПЫТНО-ЭКСПЕРИМЕНТАЛЬНАЯ ДЕЯТЕЛЬНОСТЬ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900" b="1" cap="small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900" b="1" cap="small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4104456" cy="295232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88840"/>
            <a:ext cx="3402221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3755</TotalTime>
  <Words>778</Words>
  <Application>Microsoft Office PowerPoint</Application>
  <PresentationFormat>Экран (4:3)</PresentationFormat>
  <Paragraphs>144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Сюжетно-ролевые игры</vt:lpstr>
      <vt:lpstr>Презентация PowerPoint</vt:lpstr>
      <vt:lpstr>Мини – музей  «Молоко и молочные продукты»</vt:lpstr>
      <vt:lpstr>Презентация PowerPoint</vt:lpstr>
      <vt:lpstr>Презентация PowerPoint</vt:lpstr>
      <vt:lpstr>Презентация PowerPoint</vt:lpstr>
      <vt:lpstr>С целью изучения и выявления уровня знаний родителей и их отношения к молоку и молочным продуктам проводилось  анкетирование родителей </vt:lpstr>
      <vt:lpstr>С целью изучения и выявления уровня знаний родителей и их отношения к молоку и молочным продуктам проводилось  анкетирование родителей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муниципальных образовательных учреждениях города Чебоксары в 2013году</dc:title>
  <dc:creator>Компьютер1</dc:creator>
  <cp:lastModifiedBy>Ольга Пейль</cp:lastModifiedBy>
  <cp:revision>427</cp:revision>
  <dcterms:created xsi:type="dcterms:W3CDTF">2014-02-26T07:01:29Z</dcterms:created>
  <dcterms:modified xsi:type="dcterms:W3CDTF">2021-02-18T11:07:29Z</dcterms:modified>
</cp:coreProperties>
</file>