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57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386" y="-8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3123D-3637-410C-971B-9E1725D4428D}" type="datetimeFigureOut">
              <a:rPr lang="ru-RU" smtClean="0"/>
              <a:pPr/>
              <a:t>03.06.2020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A76CD-5C75-4786-BBF3-4501685341E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olna.org/wp-content/uploads/2016/10/F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34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052736"/>
            <a:ext cx="7772400" cy="1470025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Опытно-экспериментальная деятельность</a:t>
            </a:r>
            <a:b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«Мыло – защита от микробов»</a:t>
            </a:r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869160"/>
            <a:ext cx="6400800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Подготовила:</a:t>
            </a:r>
          </a:p>
          <a:p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Воспитатель Иванова Елена Юрьевна</a:t>
            </a:r>
          </a:p>
          <a:p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2020г.</a:t>
            </a:r>
            <a:endParaRPr lang="ru-RU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olna.org/wp-content/uploads/2016/10/F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92"/>
            <a:ext cx="9143999" cy="6884992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51520" y="404664"/>
            <a:ext cx="838944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Helvetica"/>
              </a:rPr>
              <a:t>Зачем детям заниматься опытами и экспериментами?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Helvetica"/>
              </a:rPr>
              <a:t>Расскажи – и я забуду,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Helvetica"/>
              </a:rPr>
              <a:t>Покажи – и я запомню,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Helvetica"/>
              </a:rPr>
              <a:t>Дай попробовать – и я пойму.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Helvetica"/>
              </a:rPr>
              <a:t>  Современные дети живут в эпоху информатизации и компьютеризации. В условиях быстро меняющейся жизни от человека требуются не только владение знаниями,  но и в первую очередь умение добывать эти знания самому и оперировать ими, мыслить самостоятельно и творчески.        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olna.org/wp-content/uploads/2016/10/F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79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95536" y="1196752"/>
            <a:ext cx="87484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solidFill>
                  <a:srgbClr val="002060"/>
                </a:solidFill>
                <a:latin typeface="Monotype Corsiva" pitchFamily="66" charset="0"/>
              </a:rPr>
              <a:t>МАТЕРИАЛЫ </a:t>
            </a:r>
            <a:r>
              <a:rPr lang="ru-RU" sz="3600" u="sng" dirty="0">
                <a:solidFill>
                  <a:srgbClr val="002060"/>
                </a:solidFill>
                <a:latin typeface="Monotype Corsiva" pitchFamily="66" charset="0"/>
              </a:rPr>
              <a:t>И ОБОРУДОВАНИЕ</a:t>
            </a: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: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Макет бумажной руки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Жидкое мыло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Приправа (корица, молотый перец)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Прозрачная емкость</a:t>
            </a: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002060"/>
                </a:solidFill>
                <a:latin typeface="Monotype Corsiva" pitchFamily="66" charset="0"/>
              </a:rPr>
              <a:t>Ватная палочка </a:t>
            </a:r>
            <a:endParaRPr lang="ru-RU" sz="3600" dirty="0">
              <a:solidFill>
                <a:srgbClr val="00206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olna.org/wp-content/uploads/2016/10/F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6994"/>
            <a:ext cx="9144000" cy="68849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6368752" cy="1254001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Ход эксперимента:</a:t>
            </a:r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C:\Users\hp\Desktop\Опытно-экспериментальная деятельность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476672"/>
            <a:ext cx="2475275" cy="4235766"/>
          </a:xfrm>
          <a:prstGeom prst="rect">
            <a:avLst/>
          </a:prstGeom>
          <a:noFill/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51520" y="1268760"/>
            <a:ext cx="4496544" cy="605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1. Готовим макет руки</a:t>
            </a:r>
          </a:p>
        </p:txBody>
      </p:sp>
      <p:pic>
        <p:nvPicPr>
          <p:cNvPr id="4099" name="Picture 3" descr="C:\Users\hp\Desktop\Опытно-экспериментальная деятельность\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05162"/>
            <a:ext cx="4896544" cy="3124607"/>
          </a:xfrm>
          <a:prstGeom prst="rect">
            <a:avLst/>
          </a:prstGeom>
          <a:noFill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0" y="2420888"/>
            <a:ext cx="7776864" cy="605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2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. Сверху макета руки ставим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прозрачную емкость (пластик, стекло)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olna.org/wp-content/uploads/2016/10/F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49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1680" y="0"/>
            <a:ext cx="6368752" cy="1254001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Ход эксперимента:</a:t>
            </a:r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-252536" y="764704"/>
            <a:ext cx="4248472" cy="8665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1052736"/>
            <a:ext cx="5076056" cy="32129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200" noProof="0" dirty="0" smtClean="0">
              <a:solidFill>
                <a:srgbClr val="002060"/>
              </a:solidFill>
              <a:latin typeface="Monotype Corsiva" pitchFamily="66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defRPr/>
            </a:pPr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3. Наливаем в емкость чистую холодную воду</a:t>
            </a:r>
          </a:p>
          <a:p>
            <a:pPr>
              <a:spcBef>
                <a:spcPct val="0"/>
              </a:spcBef>
              <a:defRPr/>
            </a:pPr>
            <a:r>
              <a:rPr lang="ru-RU" sz="3200" noProof="0" dirty="0" smtClean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4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. В воду насыпаем,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не перемешивая,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приправу темного цвета (у меня – корица)</a:t>
            </a:r>
            <a:endParaRPr lang="ru-RU" sz="32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5122" name="Picture 2" descr="C:\Users\hp\Desktop\Опытно-экспериментальная деятельность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268760"/>
            <a:ext cx="3710375" cy="2094043"/>
          </a:xfrm>
          <a:prstGeom prst="rect">
            <a:avLst/>
          </a:prstGeom>
          <a:noFill/>
        </p:spPr>
      </p:pic>
      <p:pic>
        <p:nvPicPr>
          <p:cNvPr id="5123" name="Picture 3" descr="C:\Users\hp\Desktop\Опытно-экспериментальная деятельность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717032"/>
            <a:ext cx="2343947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olna.org/wp-content/uploads/2016/10/F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6994"/>
            <a:ext cx="9144000" cy="68849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6368752" cy="1254001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Ход эксперимента:</a:t>
            </a:r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196752"/>
            <a:ext cx="6192688" cy="605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5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. Наливаем немного жидкого мыла в удобную емкость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2276872"/>
            <a:ext cx="7776864" cy="6059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noProof="0" dirty="0" smtClean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6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. Погружаем ватную палочку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в жидкое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мыло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6146" name="Picture 2" descr="C:\Users\hp\Desktop\Опытно-экспериментальная деятельность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404664"/>
            <a:ext cx="2469503" cy="3717032"/>
          </a:xfrm>
          <a:prstGeom prst="rect">
            <a:avLst/>
          </a:prstGeom>
          <a:noFill/>
        </p:spPr>
      </p:pic>
      <p:pic>
        <p:nvPicPr>
          <p:cNvPr id="6147" name="Picture 3" descr="C:\Users\hp\Desktop\Опытно-экспериментальная деятельность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2032" y="2564904"/>
            <a:ext cx="2635148" cy="39330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volna.org/wp-content/uploads/2016/10/Fon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26994"/>
            <a:ext cx="9144000" cy="688499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468560" y="0"/>
            <a:ext cx="6368752" cy="1254001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2060"/>
                </a:solidFill>
                <a:latin typeface="Monotype Corsiva" pitchFamily="66" charset="0"/>
              </a:rPr>
              <a:t>Ход эксперимента:</a:t>
            </a:r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11960" y="1196752"/>
            <a:ext cx="4536504" cy="3672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noProof="0" dirty="0" smtClean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7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. Помещаем палочку с мылом в воду</a:t>
            </a: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 с приправой «микробами»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, которые разбегутся в разные стороны от мыла!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800" dirty="0" smtClean="0">
              <a:solidFill>
                <a:srgbClr val="002060"/>
              </a:solidFill>
              <a:latin typeface="Monotype Corsiva" pitchFamily="66" charset="0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8. Делаем с ребенком устный вывод, например: «Микробы очень боятся мыла и воды, поэтому нужно мыть </a:t>
            </a:r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  <a:ea typeface="+mj-ea"/>
                <a:cs typeface="+mj-cs"/>
              </a:rPr>
              <a:t>руки!»</a:t>
            </a:r>
            <a:endParaRPr kumimoji="0" lang="ru-RU" sz="2800" b="0" i="0" u="none" strike="noStrike" kern="1200" cap="none" spc="0" normalizeH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7170" name="Picture 2" descr="C:\Users\hp\Desktop\Опытно-экспериментальная деятельность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96752"/>
            <a:ext cx="3600400" cy="5353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174</Words>
  <Application>Microsoft Office PowerPoint</Application>
  <PresentationFormat>Экран (4:3)</PresentationFormat>
  <Paragraphs>32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Опытно-экспериментальная деятельность «Мыло – защита от микробов»</vt:lpstr>
      <vt:lpstr>Презентация PowerPoint</vt:lpstr>
      <vt:lpstr>Презентация PowerPoint</vt:lpstr>
      <vt:lpstr>Ход эксперимента:</vt:lpstr>
      <vt:lpstr>Ход эксперимента:</vt:lpstr>
      <vt:lpstr>Ход эксперимента:</vt:lpstr>
      <vt:lpstr>Ход эксперимента: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Опытно-экспериментальная деятельность «Мыло для микробов»</dc:title>
  <dc:creator>hp</dc:creator>
  <cp:lastModifiedBy>User</cp:lastModifiedBy>
  <cp:revision>3</cp:revision>
  <dcterms:created xsi:type="dcterms:W3CDTF">2020-05-31T11:40:30Z</dcterms:created>
  <dcterms:modified xsi:type="dcterms:W3CDTF">2020-06-03T10:27:07Z</dcterms:modified>
</cp:coreProperties>
</file>