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76" r:id="rId6"/>
    <p:sldId id="277" r:id="rId7"/>
    <p:sldId id="278" r:id="rId8"/>
    <p:sldId id="279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2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3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6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3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4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0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77F1-DF01-4417-8D23-1609E3A825C7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К презентации рамки\58865b7a56ba1159ccd555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80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«Развиваем речь в игре»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Учитель-логопед Шерстобитова А.Н.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МАДОУ Боровский детский сад «</a:t>
            </a:r>
            <a:r>
              <a:rPr lang="ru-RU" dirty="0" err="1" smtClean="0">
                <a:solidFill>
                  <a:schemeClr val="tx1"/>
                </a:solidFill>
              </a:rPr>
              <a:t>Журавушка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935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3"/>
            <a:ext cx="6984776" cy="374441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«Игра в жизни ребенка имеет такое же значение, как у взрослого – деятельность, работа, служба. Каков ребенок в игре, таков он во многом будет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вырастет.»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А.С. Макаренко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9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7560840" cy="52565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«Два брата»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этой игры Вам понадобятся картинки двух разных человечков.</a:t>
            </a: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словообразования при помощи суффиксов –ИЩ-, -ИК-.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ребенку послушать историю о двух братьях.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два брата. Одного звали Ик, он был низкого роста и худенький. А другого звали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Ищ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он был толстый и высокий. У каждого из братьев было свое жилище. У Ика был маленький домик, а у Ища большой домище. У Ика был носик, а у Ища – носище. У Ика были пальчики, а у Ища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пальчища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ребенку подумать, что могло бы быть у каждого из братьев в их облике, доме. Если ребенок затрудняется, можно продолжить дальше, называя предмет только одного из братьев.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Глазик – глазище; ротик – ротище; зубик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зубище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котик – котище; кустик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кустище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шарфик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шарфище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ножик – ножище; коврик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коврище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слоник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слонище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830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08720"/>
            <a:ext cx="7560840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«Закончи фразу»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Подушка мягкая, а скамейка … (жесткая).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Пластилин мягкий, а камень … (твердый).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Ручей мелкий, а речка … (глубокая).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Ягоды смородины мелкие, а клубники … (крупные).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Кашу варят густую, а суп … (жидкий).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Лес густой, а иногда … (редкий).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После дождя земля сырая, а в солнечную погоду … (сухая).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Покупаем картофель сырой,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кушаем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(вареный).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Купили свежий хлеб, а на другой день он стал … (черствый).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Летом мы ели свежие огурцы, а зимой … (соленые).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Сейчас воротничок свежий, а завтра он будет … (грязный).</a:t>
            </a:r>
          </a:p>
        </p:txBody>
      </p:sp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7344816" cy="53180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«Жили-были»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задает вопрос «Жил был цыплёнок, что с ним потом стало?»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«Он стал петушком».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«Жила-была тучка, что с ней потом стало?» – «Из нее дождик пролился».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«Жил-был ручеек, что с ним стало?» – «Зимой замерз», «Засох в жару».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«Жило-было семечко, что с ним потом стало?» – «Из него цветок вырос».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«Жил-был кусочек глины, что с ним стало?» – «Из него сделали кирпич (вазу…)».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928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7344816" cy="53180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«Кто кем был?»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бросает мяч ребенку и задает вопрос. Ребенок, возвращая мяч, отвечает на вопрос кем (чем) был раньше названный объект.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Цыпленок – яйцом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Лошадь – жеребенком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Корова – теленком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Дуб – желудем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Рыба – икринкой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Яблоня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семечкой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кирпичем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Лягушка – головастиком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 – гусеницей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 – мукой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Шкаф – доской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Рубашка – тканью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Ботинки – кожей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Сильный – слабым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– ребенком</a:t>
            </a:r>
          </a:p>
        </p:txBody>
      </p:sp>
    </p:spTree>
    <p:extLst>
      <p:ext uri="{BB962C8B-B14F-4D97-AF65-F5344CB8AC3E}">
        <p14:creationId xmlns:p14="http://schemas.microsoft.com/office/powerpoint/2010/main" val="286311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7344816" cy="53180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«Скажи наоборот»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этой игры вам понадобится мяч.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Бросаем мяч ребенку и произносим слово. Ребенок, возвращая мяч, называет слово, противоположное по значению.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мы превратимся с тобой в упрямцев, которые делают всё наоборот. Я бросаю тебе мяч и называю слово, а ты говоришь наоборот. Например темно, а наоборот – светло.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 – враг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– ночь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 – грусть (печаль)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Жара – холод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 – добро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Правда – ложь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– плохо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 – легко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 – низко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– нельзя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– легко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– медленно</a:t>
            </a:r>
          </a:p>
        </p:txBody>
      </p:sp>
    </p:spTree>
    <p:extLst>
      <p:ext uri="{BB962C8B-B14F-4D97-AF65-F5344CB8AC3E}">
        <p14:creationId xmlns:p14="http://schemas.microsoft.com/office/powerpoint/2010/main" val="2783073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92696"/>
            <a:ext cx="7344816" cy="531805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Добавлялки</a:t>
            </a:r>
            <a:r>
              <a:rPr lang="ru-RU" sz="5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читает стихи без последнего слова. Ребенок должен подобрать подходящие слова.</a:t>
            </a: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неба все скользят пушинки –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Серебристые … (снежинки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Архитекторы – творцы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Строят чудные … (дворцы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 да был веселый гном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в лесу построил … (дом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доме, ты мне верь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Заперта надежно … (дверь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Затвердела снега корка,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скользкой наша … (горка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малышки – погремушка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шумная … (игрушка)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 наша детвора: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Прятки – лучшая … (игра)!</a:t>
            </a:r>
          </a:p>
        </p:txBody>
      </p:sp>
    </p:spTree>
    <p:extLst>
      <p:ext uri="{BB962C8B-B14F-4D97-AF65-F5344CB8AC3E}">
        <p14:creationId xmlns:p14="http://schemas.microsoft.com/office/powerpoint/2010/main" val="716613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 презентации рамки\828271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" y="-2539"/>
            <a:ext cx="9117180" cy="6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36912"/>
            <a:ext cx="6984776" cy="26642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737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«Развиваем речь в игре»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«Ловкие пальчики»</dc:title>
  <dc:creator>Admin</dc:creator>
  <cp:lastModifiedBy>RePack by Diakov</cp:lastModifiedBy>
  <cp:revision>21</cp:revision>
  <dcterms:created xsi:type="dcterms:W3CDTF">2020-05-19T22:05:01Z</dcterms:created>
  <dcterms:modified xsi:type="dcterms:W3CDTF">2020-06-03T08:35:45Z</dcterms:modified>
</cp:coreProperties>
</file>