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29" r:id="rId2"/>
    <p:sldId id="322" r:id="rId3"/>
    <p:sldId id="323" r:id="rId4"/>
    <p:sldId id="330" r:id="rId5"/>
    <p:sldId id="331" r:id="rId6"/>
    <p:sldId id="332" r:id="rId7"/>
    <p:sldId id="333" r:id="rId8"/>
    <p:sldId id="334" r:id="rId9"/>
    <p:sldId id="335" r:id="rId10"/>
    <p:sldId id="336" r:id="rId11"/>
    <p:sldId id="337" r:id="rId12"/>
    <p:sldId id="338" r:id="rId13"/>
    <p:sldId id="32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776"/>
    <a:srgbClr val="F1F3A3"/>
    <a:srgbClr val="B18939"/>
    <a:srgbClr val="FDFB9B"/>
    <a:srgbClr val="DCE11F"/>
    <a:srgbClr val="E6E959"/>
    <a:srgbClr val="A019F3"/>
    <a:srgbClr val="638D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952" autoAdjust="0"/>
  </p:normalViewPr>
  <p:slideViewPr>
    <p:cSldViewPr>
      <p:cViewPr>
        <p:scale>
          <a:sx n="67" d="100"/>
          <a:sy n="67" d="100"/>
        </p:scale>
        <p:origin x="-1356" y="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6FFE50-3D1F-4CB0-A997-97C0EEA01895}" type="datetimeFigureOut">
              <a:rPr lang="ru-RU" smtClean="0"/>
              <a:t>03.06.2020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ACE9C5-637D-41DE-BBB1-6CCD1CAE0C7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3699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F29ED-A557-45AC-8D7D-039C13E18132}" type="datetimeFigureOut">
              <a:rPr lang="ru-RU" smtClean="0"/>
              <a:pPr/>
              <a:t>03.06.2020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DB3B8-E1A0-45CD-98DE-858F8ACF419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F29ED-A557-45AC-8D7D-039C13E18132}" type="datetimeFigureOut">
              <a:rPr lang="ru-RU" smtClean="0"/>
              <a:pPr/>
              <a:t>03.06.2020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DB3B8-E1A0-45CD-98DE-858F8ACF419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F29ED-A557-45AC-8D7D-039C13E18132}" type="datetimeFigureOut">
              <a:rPr lang="ru-RU" smtClean="0"/>
              <a:pPr/>
              <a:t>03.06.2020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DB3B8-E1A0-45CD-98DE-858F8ACF419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F29ED-A557-45AC-8D7D-039C13E18132}" type="datetimeFigureOut">
              <a:rPr lang="ru-RU" smtClean="0"/>
              <a:pPr/>
              <a:t>03.06.2020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DB3B8-E1A0-45CD-98DE-858F8ACF419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F29ED-A557-45AC-8D7D-039C13E18132}" type="datetimeFigureOut">
              <a:rPr lang="ru-RU" smtClean="0"/>
              <a:pPr/>
              <a:t>03.06.2020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DB3B8-E1A0-45CD-98DE-858F8ACF419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F29ED-A557-45AC-8D7D-039C13E18132}" type="datetimeFigureOut">
              <a:rPr lang="ru-RU" smtClean="0"/>
              <a:pPr/>
              <a:t>03.06.2020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DB3B8-E1A0-45CD-98DE-858F8ACF419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F29ED-A557-45AC-8D7D-039C13E18132}" type="datetimeFigureOut">
              <a:rPr lang="ru-RU" smtClean="0"/>
              <a:pPr/>
              <a:t>03.06.2020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DB3B8-E1A0-45CD-98DE-858F8ACF419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F29ED-A557-45AC-8D7D-039C13E18132}" type="datetimeFigureOut">
              <a:rPr lang="ru-RU" smtClean="0"/>
              <a:pPr/>
              <a:t>03.06.2020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DB3B8-E1A0-45CD-98DE-858F8ACF419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F29ED-A557-45AC-8D7D-039C13E18132}" type="datetimeFigureOut">
              <a:rPr lang="ru-RU" smtClean="0"/>
              <a:pPr/>
              <a:t>03.06.2020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DB3B8-E1A0-45CD-98DE-858F8ACF419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F29ED-A557-45AC-8D7D-039C13E18132}" type="datetimeFigureOut">
              <a:rPr lang="ru-RU" smtClean="0"/>
              <a:pPr/>
              <a:t>03.06.2020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DB3B8-E1A0-45CD-98DE-858F8ACF419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F29ED-A557-45AC-8D7D-039C13E18132}" type="datetimeFigureOut">
              <a:rPr lang="ru-RU" smtClean="0"/>
              <a:pPr/>
              <a:t>03.06.2020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DB3B8-E1A0-45CD-98DE-858F8ACF419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2F29ED-A557-45AC-8D7D-039C13E18132}" type="datetimeFigureOut">
              <a:rPr lang="ru-RU" smtClean="0"/>
              <a:pPr/>
              <a:t>03.06.2020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8DB3B8-E1A0-45CD-98DE-858F8ACF419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7.png"/><Relationship Id="rId7" Type="http://schemas.openxmlformats.org/officeDocument/2006/relationships/image" Target="../media/image1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jpeg"/><Relationship Id="rId5" Type="http://schemas.openxmlformats.org/officeDocument/2006/relationships/image" Target="../media/image2.png"/><Relationship Id="rId4" Type="http://schemas.openxmlformats.org/officeDocument/2006/relationships/image" Target="../media/image8.png"/><Relationship Id="rId9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7.png"/><Relationship Id="rId7" Type="http://schemas.openxmlformats.org/officeDocument/2006/relationships/image" Target="../media/image1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jpeg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jpeg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jpeg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jpeg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jpeg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611560" y="116632"/>
            <a:ext cx="7920880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Тюменского муниципального района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Боровский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детский сад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Журавушка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endParaRPr lang="ru-RU" sz="4000" b="1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ru-RU" sz="40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Мастер – класс</a:t>
            </a:r>
          </a:p>
          <a:p>
            <a:pPr algn="ctr"/>
            <a:endParaRPr lang="ru-RU" sz="4000" b="1" dirty="0" smtClean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ru-RU" sz="4000" b="1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«Вертушка»</a:t>
            </a:r>
            <a:endParaRPr lang="ru-RU" sz="4000" b="1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1435" y="79787"/>
            <a:ext cx="9105651" cy="6778213"/>
            <a:chOff x="11435" y="79787"/>
            <a:chExt cx="9105651" cy="6778213"/>
          </a:xfrm>
        </p:grpSpPr>
        <p:pic>
          <p:nvPicPr>
            <p:cNvPr id="11" name="Рисунок 10">
              <a:extLst>
                <a:ext uri="{FF2B5EF4-FFF2-40B4-BE49-F238E27FC236}">
                  <a16:creationId xmlns="" xmlns:a16="http://schemas.microsoft.com/office/drawing/2014/main" id="{D61889CC-EEE3-4D99-A2AB-EFBBF6FF38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3"/>
            <a:stretch/>
          </p:blipFill>
          <p:spPr>
            <a:xfrm rot="10800000">
              <a:off x="8394161" y="79787"/>
              <a:ext cx="701101" cy="2689448"/>
            </a:xfrm>
            <a:prstGeom prst="rect">
              <a:avLst/>
            </a:prstGeom>
          </p:spPr>
        </p:pic>
        <p:grpSp>
          <p:nvGrpSpPr>
            <p:cNvPr id="12" name="Группа 11"/>
            <p:cNvGrpSpPr/>
            <p:nvPr/>
          </p:nvGrpSpPr>
          <p:grpSpPr>
            <a:xfrm>
              <a:off x="11435" y="2720879"/>
              <a:ext cx="9105651" cy="4137121"/>
              <a:chOff x="11435" y="2720879"/>
              <a:chExt cx="9105651" cy="4137121"/>
            </a:xfrm>
          </p:grpSpPr>
          <p:pic>
            <p:nvPicPr>
              <p:cNvPr id="13" name="Рисунок 12">
                <a:extLst>
                  <a:ext uri="{FF2B5EF4-FFF2-40B4-BE49-F238E27FC236}">
                    <a16:creationId xmlns:a16="http://schemas.microsoft.com/office/drawing/2014/main" xmlns="" id="{45BF3BF6-54ED-43CC-B978-8DD0247A90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435" y="6156899"/>
                <a:ext cx="4133446" cy="701101"/>
              </a:xfrm>
              <a:prstGeom prst="rect">
                <a:avLst/>
              </a:prstGeom>
            </p:spPr>
          </p:pic>
          <p:pic>
            <p:nvPicPr>
              <p:cNvPr id="14" name="Рисунок 13">
                <a:extLst>
                  <a:ext uri="{FF2B5EF4-FFF2-40B4-BE49-F238E27FC236}">
                    <a16:creationId xmlns:a16="http://schemas.microsoft.com/office/drawing/2014/main" xmlns="" id="{8B048971-6122-40C8-B2C3-36E46954D6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144881" y="6083209"/>
                <a:ext cx="4249280" cy="695004"/>
              </a:xfrm>
              <a:prstGeom prst="rect">
                <a:avLst/>
              </a:prstGeom>
            </p:spPr>
          </p:pic>
          <p:pic>
            <p:nvPicPr>
              <p:cNvPr id="15" name="Рисунок 14">
                <a:extLst>
                  <a:ext uri="{FF2B5EF4-FFF2-40B4-BE49-F238E27FC236}">
                    <a16:creationId xmlns:a16="http://schemas.microsoft.com/office/drawing/2014/main" xmlns="" id="{4F6F577E-F95C-4711-9500-4CD4FF9772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6697975" y="4438889"/>
                <a:ext cx="4137121" cy="701101"/>
              </a:xfrm>
              <a:prstGeom prst="rect">
                <a:avLst/>
              </a:prstGeom>
            </p:spPr>
          </p:pic>
        </p:grpSp>
      </p:grpSp>
      <p:sp>
        <p:nvSpPr>
          <p:cNvPr id="16" name="Прямоугольник 15"/>
          <p:cNvSpPr/>
          <p:nvPr/>
        </p:nvSpPr>
        <p:spPr>
          <a:xfrm>
            <a:off x="179512" y="5713877"/>
            <a:ext cx="31475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Подготовила:  Д.Ю. Алексеева</a:t>
            </a:r>
          </a:p>
        </p:txBody>
      </p:sp>
      <p:pic>
        <p:nvPicPr>
          <p:cNvPr id="9219" name="Picture 3" descr="C:\Users\Пользователь\Desktop\Без названия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8020" y="3502174"/>
            <a:ext cx="3690114" cy="239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6473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76" y="180619"/>
            <a:ext cx="6858594" cy="165825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45BF3BF6-54ED-43CC-B978-8DD0247A90A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5" y="6156899"/>
            <a:ext cx="4133446" cy="70110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8B048971-6122-40C8-B2C3-36E46954D6F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4881" y="6083209"/>
            <a:ext cx="4249280" cy="69500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4F6F577E-F95C-4711-9500-4CD4FF97724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6697975" y="4438889"/>
            <a:ext cx="4137121" cy="70110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D61889CC-EEE3-4D99-A2AB-EFBBF6FF388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/>
        </p:blipFill>
        <p:spPr>
          <a:xfrm rot="10800000">
            <a:off x="8394161" y="79787"/>
            <a:ext cx="701101" cy="268944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1520" y="260648"/>
            <a:ext cx="7776864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endParaRPr lang="ru-RU" sz="24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146" name="Picture 2" descr="C:\Users\Пользователь\Desktop\4-х-лопастной-детский-ветерок-вертушка-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699" y="730648"/>
            <a:ext cx="3684918" cy="2427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Пользователь\Desktop\4-х-лопастной-детский-ветерок-вертушка-10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7367" y="745060"/>
            <a:ext cx="3793005" cy="2498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Пользователь\Desktop\4-х-лопастной-детский-ветерок-вертушка-11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795" y="3429000"/>
            <a:ext cx="3683676" cy="242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Пользователь\Desktop\4-х-лопастной-детский-ветерок-вертушка-12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873" y="3372518"/>
            <a:ext cx="3866976" cy="2539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522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76" y="180619"/>
            <a:ext cx="6858594" cy="165825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45BF3BF6-54ED-43CC-B978-8DD0247A90A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5" y="6156899"/>
            <a:ext cx="4133446" cy="70110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8B048971-6122-40C8-B2C3-36E46954D6F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4881" y="6083209"/>
            <a:ext cx="4249280" cy="69500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4F6F577E-F95C-4711-9500-4CD4FF97724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6697975" y="4438889"/>
            <a:ext cx="4137121" cy="70110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D61889CC-EEE3-4D99-A2AB-EFBBF6FF388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/>
        </p:blipFill>
        <p:spPr>
          <a:xfrm rot="10800000">
            <a:off x="8394161" y="79787"/>
            <a:ext cx="701101" cy="268944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1520" y="260648"/>
            <a:ext cx="7776864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endParaRPr lang="ru-RU" sz="24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170" name="Picture 2" descr="C:\Users\Пользователь\Desktop\4-х-лопастной-детский-ветерок-вертушка-1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38" y="769619"/>
            <a:ext cx="3849935" cy="2551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Пользователь\Desktop\4-х-лопастной-детский-ветерок-вертушка-13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535" y="765030"/>
            <a:ext cx="3950466" cy="252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Пользователь\Desktop\4-х-лопастной-детский-ветерок-вертушка-15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810" y="3284489"/>
            <a:ext cx="4743450" cy="300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522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76" y="180619"/>
            <a:ext cx="6858594" cy="165825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45BF3BF6-54ED-43CC-B978-8DD0247A90A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5" y="6156899"/>
            <a:ext cx="4133446" cy="70110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8B048971-6122-40C8-B2C3-36E46954D6F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4881" y="6083209"/>
            <a:ext cx="4249280" cy="69500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4F6F577E-F95C-4711-9500-4CD4FF97724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6697975" y="4438889"/>
            <a:ext cx="4137121" cy="70110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D61889CC-EEE3-4D99-A2AB-EFBBF6FF388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/>
        </p:blipFill>
        <p:spPr>
          <a:xfrm rot="10800000">
            <a:off x="8394161" y="79787"/>
            <a:ext cx="701101" cy="268944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1520" y="260648"/>
            <a:ext cx="7776864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endParaRPr lang="ru-RU" sz="24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2640" y="495648"/>
            <a:ext cx="8164465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Бусинки можно заменить кусочками трубочек от коктейля или любым другим подходящим ограничителем.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Сильно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не затягивайте вертушку, она должна вращаться свободно.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>
                <a:latin typeface="Arial" pitchFamily="34" charset="0"/>
                <a:cs typeface="Arial" pitchFamily="34" charset="0"/>
              </a:rPr>
            </a:br>
            <a:r>
              <a:rPr lang="ru-RU" sz="2800" dirty="0"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>
                <a:latin typeface="Arial" pitchFamily="34" charset="0"/>
                <a:cs typeface="Arial" pitchFamily="34" charset="0"/>
              </a:rPr>
            </a:br>
            <a:r>
              <a:rPr lang="ru-RU" sz="2800" dirty="0">
                <a:latin typeface="Arial" pitchFamily="34" charset="0"/>
                <a:cs typeface="Arial" pitchFamily="34" charset="0"/>
              </a:rPr>
              <a:t>Можно поэкспериментировать с узорными краями и размерами вертушки.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/>
            </a:r>
            <a:br>
              <a:rPr lang="ru-RU" sz="3200" dirty="0">
                <a:latin typeface="Arial" pitchFamily="34" charset="0"/>
                <a:cs typeface="Arial" pitchFamily="34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8194" name="Picture 2" descr="C:\Users\Пользователь\Desktop\4-х-лопастной-детский-ветерок-вертушка-16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311" y="3962179"/>
            <a:ext cx="3231282" cy="213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8661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584" y="75248"/>
            <a:ext cx="6858594" cy="165825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1560" y="3573015"/>
            <a:ext cx="83529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Спасибо за внимание!</a:t>
            </a:r>
            <a:endParaRPr lang="ru-RU" sz="600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11435" y="79787"/>
            <a:ext cx="9105651" cy="6778213"/>
            <a:chOff x="11435" y="79787"/>
            <a:chExt cx="9105651" cy="6778213"/>
          </a:xfrm>
        </p:grpSpPr>
        <p:pic>
          <p:nvPicPr>
            <p:cNvPr id="6" name="Рисунок 5">
              <a:extLst>
                <a:ext uri="{FF2B5EF4-FFF2-40B4-BE49-F238E27FC236}">
                  <a16:creationId xmlns="" xmlns:a16="http://schemas.microsoft.com/office/drawing/2014/main" id="{D61889CC-EEE3-4D99-A2AB-EFBBF6FF38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3"/>
            <a:stretch/>
          </p:blipFill>
          <p:spPr>
            <a:xfrm rot="10800000">
              <a:off x="8394161" y="79787"/>
              <a:ext cx="701101" cy="2689448"/>
            </a:xfrm>
            <a:prstGeom prst="rect">
              <a:avLst/>
            </a:prstGeom>
          </p:spPr>
        </p:pic>
        <p:grpSp>
          <p:nvGrpSpPr>
            <p:cNvPr id="8" name="Группа 7"/>
            <p:cNvGrpSpPr/>
            <p:nvPr/>
          </p:nvGrpSpPr>
          <p:grpSpPr>
            <a:xfrm>
              <a:off x="11435" y="2720879"/>
              <a:ext cx="9105651" cy="4137121"/>
              <a:chOff x="11435" y="2720879"/>
              <a:chExt cx="9105651" cy="4137121"/>
            </a:xfrm>
          </p:grpSpPr>
          <p:pic>
            <p:nvPicPr>
              <p:cNvPr id="9" name="Рисунок 8">
                <a:extLst>
                  <a:ext uri="{FF2B5EF4-FFF2-40B4-BE49-F238E27FC236}">
                    <a16:creationId xmlns:a16="http://schemas.microsoft.com/office/drawing/2014/main" xmlns="" id="{45BF3BF6-54ED-43CC-B978-8DD0247A90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435" y="6156899"/>
                <a:ext cx="4133446" cy="701101"/>
              </a:xfrm>
              <a:prstGeom prst="rect">
                <a:avLst/>
              </a:prstGeom>
            </p:spPr>
          </p:pic>
          <p:pic>
            <p:nvPicPr>
              <p:cNvPr id="10" name="Рисунок 9">
                <a:extLst>
                  <a:ext uri="{FF2B5EF4-FFF2-40B4-BE49-F238E27FC236}">
                    <a16:creationId xmlns:a16="http://schemas.microsoft.com/office/drawing/2014/main" xmlns="" id="{8B048971-6122-40C8-B2C3-36E46954D6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144881" y="6083209"/>
                <a:ext cx="4249280" cy="695004"/>
              </a:xfrm>
              <a:prstGeom prst="rect">
                <a:avLst/>
              </a:prstGeom>
            </p:spPr>
          </p:pic>
          <p:pic>
            <p:nvPicPr>
              <p:cNvPr id="11" name="Рисунок 10">
                <a:extLst>
                  <a:ext uri="{FF2B5EF4-FFF2-40B4-BE49-F238E27FC236}">
                    <a16:creationId xmlns:a16="http://schemas.microsoft.com/office/drawing/2014/main" xmlns="" id="{4F6F577E-F95C-4711-9500-4CD4FF9772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6697975" y="4438889"/>
                <a:ext cx="4137121" cy="701101"/>
              </a:xfrm>
              <a:prstGeom prst="rect">
                <a:avLst/>
              </a:prstGeom>
            </p:spPr>
          </p:pic>
        </p:grpSp>
      </p:grpSp>
      <p:sp>
        <p:nvSpPr>
          <p:cNvPr id="2" name="Прямоугольник 1"/>
          <p:cNvSpPr/>
          <p:nvPr/>
        </p:nvSpPr>
        <p:spPr>
          <a:xfrm>
            <a:off x="611560" y="1424511"/>
            <a:ext cx="8020449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latin typeface="Arial" pitchFamily="34" charset="0"/>
                <a:cs typeface="Arial" pitchFamily="34" charset="0"/>
              </a:rPr>
              <a:t>Творите с удовольствием и радуйте своих деток!</a:t>
            </a:r>
            <a:r>
              <a:rPr lang="ru-RU" sz="4400" dirty="0">
                <a:latin typeface="Arial" pitchFamily="34" charset="0"/>
                <a:cs typeface="Arial" pitchFamily="34" charset="0"/>
              </a:rPr>
              <a:t/>
            </a:r>
            <a:br>
              <a:rPr lang="ru-RU" sz="4400" dirty="0">
                <a:latin typeface="Arial" pitchFamily="34" charset="0"/>
                <a:cs typeface="Arial" pitchFamily="34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42" name="Picture 2" descr="C:\Users\Пользователь\Desktop\Без названия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472" y="4527211"/>
            <a:ext cx="2390775" cy="155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767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980728"/>
            <a:ext cx="8363272" cy="4680520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Arial" pitchFamily="34" charset="0"/>
                <a:cs typeface="Arial" pitchFamily="34" charset="0"/>
              </a:rPr>
              <a:t>В такие жаркие солнечные деньки хочется предложить Вашему вниманию мастер-класс, как своими руками сделать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детские ветерки-вертушки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.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>
              <a:solidFill>
                <a:srgbClr val="C00000"/>
              </a:solidFill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11435" y="79787"/>
            <a:ext cx="9105651" cy="6778213"/>
            <a:chOff x="11435" y="79787"/>
            <a:chExt cx="9105651" cy="6778213"/>
          </a:xfrm>
        </p:grpSpPr>
        <p:pic>
          <p:nvPicPr>
            <p:cNvPr id="4" name="Рисунок 3">
              <a:extLst>
                <a:ext uri="{FF2B5EF4-FFF2-40B4-BE49-F238E27FC236}">
                  <a16:creationId xmlns="" xmlns:a16="http://schemas.microsoft.com/office/drawing/2014/main" id="{D61889CC-EEE3-4D99-A2AB-EFBBF6FF38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3"/>
            <a:stretch/>
          </p:blipFill>
          <p:spPr>
            <a:xfrm rot="10800000">
              <a:off x="8394161" y="79787"/>
              <a:ext cx="701101" cy="2689448"/>
            </a:xfrm>
            <a:prstGeom prst="rect">
              <a:avLst/>
            </a:prstGeom>
          </p:spPr>
        </p:pic>
        <p:grpSp>
          <p:nvGrpSpPr>
            <p:cNvPr id="6" name="Группа 5"/>
            <p:cNvGrpSpPr/>
            <p:nvPr/>
          </p:nvGrpSpPr>
          <p:grpSpPr>
            <a:xfrm>
              <a:off x="11435" y="2720879"/>
              <a:ext cx="9105651" cy="4137121"/>
              <a:chOff x="11435" y="2720879"/>
              <a:chExt cx="9105651" cy="4137121"/>
            </a:xfrm>
          </p:grpSpPr>
          <p:pic>
            <p:nvPicPr>
              <p:cNvPr id="7" name="Рисунок 6">
                <a:extLst>
                  <a:ext uri="{FF2B5EF4-FFF2-40B4-BE49-F238E27FC236}">
                    <a16:creationId xmlns:a16="http://schemas.microsoft.com/office/drawing/2014/main" xmlns="" id="{45BF3BF6-54ED-43CC-B978-8DD0247A90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435" y="6156899"/>
                <a:ext cx="4133446" cy="701101"/>
              </a:xfrm>
              <a:prstGeom prst="rect">
                <a:avLst/>
              </a:prstGeom>
            </p:spPr>
          </p:pic>
          <p:pic>
            <p:nvPicPr>
              <p:cNvPr id="8" name="Рисунок 7">
                <a:extLst>
                  <a:ext uri="{FF2B5EF4-FFF2-40B4-BE49-F238E27FC236}">
                    <a16:creationId xmlns:a16="http://schemas.microsoft.com/office/drawing/2014/main" xmlns="" id="{8B048971-6122-40C8-B2C3-36E46954D6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144881" y="6083209"/>
                <a:ext cx="4249280" cy="695004"/>
              </a:xfrm>
              <a:prstGeom prst="rect">
                <a:avLst/>
              </a:prstGeom>
            </p:spPr>
          </p:pic>
          <p:pic>
            <p:nvPicPr>
              <p:cNvPr id="9" name="Рисунок 8">
                <a:extLst>
                  <a:ext uri="{FF2B5EF4-FFF2-40B4-BE49-F238E27FC236}">
                    <a16:creationId xmlns:a16="http://schemas.microsoft.com/office/drawing/2014/main" xmlns="" id="{4F6F577E-F95C-4711-9500-4CD4FF9772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6697975" y="4438889"/>
                <a:ext cx="4137121" cy="70110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50947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63688" y="692696"/>
            <a:ext cx="59766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Материалы и </a:t>
            </a:r>
            <a:r>
              <a:rPr lang="ru-RU" sz="32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оборудование</a:t>
            </a:r>
            <a:r>
              <a:rPr lang="ru-RU" sz="32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67544" y="1700808"/>
            <a:ext cx="7948441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лист бумаги, картона или цветная сторона папки-скоросшивателя (можно двусторонний картон или специальную бумагу для оригами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палочка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(у меня плоская деревянная шпажка для шашлыка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проволока для поделок диаметром 3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мм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качестве ограничителя (2 крупные бусинки, небольшие кусочки трубочек от коктейля или т.п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.)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ножницы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карандаш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линейка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endParaRPr lang="ru-RU" sz="2000" b="1" dirty="0">
              <a:solidFill>
                <a:srgbClr val="002060"/>
              </a:solidFill>
              <a:effectLst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11435" y="79787"/>
            <a:ext cx="9105651" cy="6778213"/>
            <a:chOff x="11435" y="79787"/>
            <a:chExt cx="9105651" cy="6778213"/>
          </a:xfrm>
        </p:grpSpPr>
        <p:pic>
          <p:nvPicPr>
            <p:cNvPr id="6" name="Рисунок 5">
              <a:extLst>
                <a:ext uri="{FF2B5EF4-FFF2-40B4-BE49-F238E27FC236}">
                  <a16:creationId xmlns="" xmlns:a16="http://schemas.microsoft.com/office/drawing/2014/main" id="{D61889CC-EEE3-4D99-A2AB-EFBBF6FF38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3"/>
            <a:stretch/>
          </p:blipFill>
          <p:spPr>
            <a:xfrm rot="10800000">
              <a:off x="8394161" y="79787"/>
              <a:ext cx="701101" cy="2689448"/>
            </a:xfrm>
            <a:prstGeom prst="rect">
              <a:avLst/>
            </a:prstGeom>
          </p:spPr>
        </p:pic>
        <p:grpSp>
          <p:nvGrpSpPr>
            <p:cNvPr id="7" name="Группа 6"/>
            <p:cNvGrpSpPr/>
            <p:nvPr/>
          </p:nvGrpSpPr>
          <p:grpSpPr>
            <a:xfrm>
              <a:off x="11435" y="2720879"/>
              <a:ext cx="9105651" cy="4137121"/>
              <a:chOff x="11435" y="2720879"/>
              <a:chExt cx="9105651" cy="4137121"/>
            </a:xfrm>
          </p:grpSpPr>
          <p:pic>
            <p:nvPicPr>
              <p:cNvPr id="8" name="Рисунок 7">
                <a:extLst>
                  <a:ext uri="{FF2B5EF4-FFF2-40B4-BE49-F238E27FC236}">
                    <a16:creationId xmlns:a16="http://schemas.microsoft.com/office/drawing/2014/main" xmlns="" id="{45BF3BF6-54ED-43CC-B978-8DD0247A90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435" y="6156899"/>
                <a:ext cx="4133446" cy="701101"/>
              </a:xfrm>
              <a:prstGeom prst="rect">
                <a:avLst/>
              </a:prstGeom>
            </p:spPr>
          </p:pic>
          <p:pic>
            <p:nvPicPr>
              <p:cNvPr id="9" name="Рисунок 8">
                <a:extLst>
                  <a:ext uri="{FF2B5EF4-FFF2-40B4-BE49-F238E27FC236}">
                    <a16:creationId xmlns:a16="http://schemas.microsoft.com/office/drawing/2014/main" xmlns="" id="{8B048971-6122-40C8-B2C3-36E46954D6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144881" y="6083209"/>
                <a:ext cx="4249280" cy="695004"/>
              </a:xfrm>
              <a:prstGeom prst="rect">
                <a:avLst/>
              </a:prstGeom>
            </p:spPr>
          </p:pic>
          <p:pic>
            <p:nvPicPr>
              <p:cNvPr id="10" name="Рисунок 9">
                <a:extLst>
                  <a:ext uri="{FF2B5EF4-FFF2-40B4-BE49-F238E27FC236}">
                    <a16:creationId xmlns:a16="http://schemas.microsoft.com/office/drawing/2014/main" xmlns="" id="{4F6F577E-F95C-4711-9500-4CD4FF9772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6697975" y="4438889"/>
                <a:ext cx="4137121" cy="70110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663731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76" y="180619"/>
            <a:ext cx="6858594" cy="165825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45BF3BF6-54ED-43CC-B978-8DD0247A90A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5" y="6156899"/>
            <a:ext cx="4133446" cy="70110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8B048971-6122-40C8-B2C3-36E46954D6F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4881" y="6083209"/>
            <a:ext cx="4249280" cy="69500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4F6F577E-F95C-4711-9500-4CD4FF97724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6697975" y="4438889"/>
            <a:ext cx="4137121" cy="70110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D61889CC-EEE3-4D99-A2AB-EFBBF6FF388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/>
        </p:blipFill>
        <p:spPr>
          <a:xfrm rot="10800000">
            <a:off x="8394161" y="79787"/>
            <a:ext cx="701101" cy="268944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1520" y="260648"/>
            <a:ext cx="7776864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endParaRPr lang="ru-RU" sz="24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C:\Users\Пользователь\Desktop\4-х-лопастной-детский-ветерок-вертушка-3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11" y="908720"/>
            <a:ext cx="7946404" cy="493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9349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76" y="180619"/>
            <a:ext cx="6858594" cy="165825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45BF3BF6-54ED-43CC-B978-8DD0247A90A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5" y="6156899"/>
            <a:ext cx="4133446" cy="70110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8B048971-6122-40C8-B2C3-36E46954D6F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4881" y="6083209"/>
            <a:ext cx="4249280" cy="69500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4F6F577E-F95C-4711-9500-4CD4FF97724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6697975" y="4438889"/>
            <a:ext cx="4137121" cy="70110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D61889CC-EEE3-4D99-A2AB-EFBBF6FF388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/>
        </p:blipFill>
        <p:spPr>
          <a:xfrm rot="10800000">
            <a:off x="8394161" y="79787"/>
            <a:ext cx="701101" cy="268944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1520" y="260648"/>
            <a:ext cx="7776864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endParaRPr lang="ru-RU" sz="24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3045" y="620688"/>
            <a:ext cx="741682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itchFamily="34" charset="0"/>
                <a:cs typeface="Arial" pitchFamily="34" charset="0"/>
              </a:rPr>
              <a:t>Вырезаем квадрат (у меня 14/14 см) и проводим карандашом  диагонали или просто складываем.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pSp>
        <p:nvGrpSpPr>
          <p:cNvPr id="18" name="Группа 17"/>
          <p:cNvGrpSpPr/>
          <p:nvPr/>
        </p:nvGrpSpPr>
        <p:grpSpPr>
          <a:xfrm>
            <a:off x="2267744" y="1838875"/>
            <a:ext cx="4248472" cy="3888432"/>
            <a:chOff x="2267744" y="1838875"/>
            <a:chExt cx="4248472" cy="3888432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2267744" y="1838875"/>
              <a:ext cx="4248472" cy="3888432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1" name="Прямая соединительная линия 10"/>
            <p:cNvCxnSpPr/>
            <p:nvPr/>
          </p:nvCxnSpPr>
          <p:spPr>
            <a:xfrm>
              <a:off x="2267744" y="1838875"/>
              <a:ext cx="4248472" cy="3888432"/>
            </a:xfrm>
            <a:prstGeom prst="line">
              <a:avLst/>
            </a:prstGeom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flipV="1">
              <a:off x="2267744" y="1838875"/>
              <a:ext cx="4248472" cy="3888432"/>
            </a:xfrm>
            <a:prstGeom prst="line">
              <a:avLst/>
            </a:prstGeom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22434" y="1483855"/>
            <a:ext cx="782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14 см.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1542866" y="3393319"/>
            <a:ext cx="782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14 см.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1245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76" y="180619"/>
            <a:ext cx="6858594" cy="165825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45BF3BF6-54ED-43CC-B978-8DD0247A90A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5" y="6156899"/>
            <a:ext cx="4133446" cy="70110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8B048971-6122-40C8-B2C3-36E46954D6F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4881" y="6083209"/>
            <a:ext cx="4249280" cy="69500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4F6F577E-F95C-4711-9500-4CD4FF97724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6697975" y="4438889"/>
            <a:ext cx="4137121" cy="70110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D61889CC-EEE3-4D99-A2AB-EFBBF6FF388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/>
        </p:blipFill>
        <p:spPr>
          <a:xfrm rot="10800000">
            <a:off x="8394161" y="79787"/>
            <a:ext cx="701101" cy="268944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1520" y="260648"/>
            <a:ext cx="7776864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endParaRPr lang="ru-RU" sz="24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2267744" y="1838875"/>
            <a:ext cx="4248472" cy="3888432"/>
            <a:chOff x="2267744" y="1838875"/>
            <a:chExt cx="4248472" cy="3888432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2267744" y="1838875"/>
              <a:ext cx="4248472" cy="3888432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2267744" y="1838875"/>
              <a:ext cx="4248472" cy="3888432"/>
            </a:xfrm>
            <a:prstGeom prst="line">
              <a:avLst/>
            </a:prstGeom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flipV="1">
              <a:off x="2267744" y="1838875"/>
              <a:ext cx="4248472" cy="3888432"/>
            </a:xfrm>
            <a:prstGeom prst="line">
              <a:avLst/>
            </a:prstGeom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5" name="Прямоугольник 4"/>
          <p:cNvSpPr/>
          <p:nvPr/>
        </p:nvSpPr>
        <p:spPr>
          <a:xfrm>
            <a:off x="251521" y="260648"/>
            <a:ext cx="814264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Arial" pitchFamily="34" charset="0"/>
                <a:cs typeface="Arial" pitchFamily="34" charset="0"/>
              </a:rPr>
              <a:t>По намеченным линиям делаем надрезы к центру, не доходя до середины 1,5 см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.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995936" y="3429000"/>
            <a:ext cx="792088" cy="720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245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76" y="180619"/>
            <a:ext cx="6858594" cy="165825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45BF3BF6-54ED-43CC-B978-8DD0247A90A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5" y="6156899"/>
            <a:ext cx="4133446" cy="70110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8B048971-6122-40C8-B2C3-36E46954D6F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4881" y="6083209"/>
            <a:ext cx="4249280" cy="69500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4F6F577E-F95C-4711-9500-4CD4FF97724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6697975" y="4438889"/>
            <a:ext cx="4137121" cy="70110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D61889CC-EEE3-4D99-A2AB-EFBBF6FF388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/>
        </p:blipFill>
        <p:spPr>
          <a:xfrm rot="10800000">
            <a:off x="8394161" y="79787"/>
            <a:ext cx="701101" cy="268944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1520" y="260648"/>
            <a:ext cx="7776864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endParaRPr lang="ru-RU" sz="24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7636" y="270349"/>
            <a:ext cx="849319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Arial" pitchFamily="34" charset="0"/>
                <a:cs typeface="Arial" pitchFamily="34" charset="0"/>
              </a:rPr>
              <a:t>Ножницами надрезаем дырочки в середине и на одном из уголков основания получившегося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треугольника</a:t>
            </a:r>
            <a:endParaRPr lang="ru-RU" dirty="0"/>
          </a:p>
        </p:txBody>
      </p:sp>
      <p:grpSp>
        <p:nvGrpSpPr>
          <p:cNvPr id="10" name="Группа 9"/>
          <p:cNvGrpSpPr/>
          <p:nvPr/>
        </p:nvGrpSpPr>
        <p:grpSpPr>
          <a:xfrm>
            <a:off x="2267744" y="1838875"/>
            <a:ext cx="4248472" cy="3888432"/>
            <a:chOff x="2267744" y="1838875"/>
            <a:chExt cx="4248472" cy="3888432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2267744" y="1838875"/>
              <a:ext cx="4248472" cy="3888432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2267744" y="1838875"/>
              <a:ext cx="4248472" cy="3888432"/>
            </a:xfrm>
            <a:prstGeom prst="line">
              <a:avLst/>
            </a:prstGeom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flipV="1">
              <a:off x="2267744" y="1838875"/>
              <a:ext cx="4248472" cy="3888432"/>
            </a:xfrm>
            <a:prstGeom prst="line">
              <a:avLst/>
            </a:prstGeom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6" name="Овал 5"/>
          <p:cNvSpPr/>
          <p:nvPr/>
        </p:nvSpPr>
        <p:spPr>
          <a:xfrm>
            <a:off x="4282091" y="3645024"/>
            <a:ext cx="219777" cy="28803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2627784" y="5408790"/>
            <a:ext cx="219777" cy="28803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2267744" y="1984025"/>
            <a:ext cx="219777" cy="28803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6041173" y="1840009"/>
            <a:ext cx="219777" cy="28803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6296439" y="5273158"/>
            <a:ext cx="219777" cy="28803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245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76" y="180619"/>
            <a:ext cx="6858594" cy="165825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45BF3BF6-54ED-43CC-B978-8DD0247A90A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5" y="6156899"/>
            <a:ext cx="4133446" cy="70110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8B048971-6122-40C8-B2C3-36E46954D6F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4881" y="6083209"/>
            <a:ext cx="4249280" cy="69500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4F6F577E-F95C-4711-9500-4CD4FF97724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6697975" y="4438889"/>
            <a:ext cx="4137121" cy="70110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D61889CC-EEE3-4D99-A2AB-EFBBF6FF388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/>
        </p:blipFill>
        <p:spPr>
          <a:xfrm rot="10800000">
            <a:off x="8394161" y="79787"/>
            <a:ext cx="701101" cy="268944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1520" y="260648"/>
            <a:ext cx="7776864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endParaRPr lang="ru-RU" sz="24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19" y="180619"/>
            <a:ext cx="8142641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Накручиваем на палочку несколько витков проволоки (лучше зажать для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верности),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а на нее нанизываем бусину или любой другой подходящий ограничитель. Это нужно для того, чтобы вертушка при вращении не задевала палочку.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098" name="Picture 2" descr="C:\Users\Пользователь\Desktop\4-х-лопастной-детский-ветерок-вертушка-6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68" y="2675537"/>
            <a:ext cx="3933353" cy="2559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Пользователь\Desktop\4-х-лопастной-детский-ветерок-вертушка-7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3655" y="2632568"/>
            <a:ext cx="4040505" cy="2644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1245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76" y="180619"/>
            <a:ext cx="6858594" cy="165825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45BF3BF6-54ED-43CC-B978-8DD0247A90A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5" y="6156899"/>
            <a:ext cx="4133446" cy="70110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8B048971-6122-40C8-B2C3-36E46954D6F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4881" y="6083209"/>
            <a:ext cx="4249280" cy="69500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4F6F577E-F95C-4711-9500-4CD4FF97724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6697975" y="4438889"/>
            <a:ext cx="4137121" cy="70110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D61889CC-EEE3-4D99-A2AB-EFBBF6FF388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/>
        </p:blipFill>
        <p:spPr>
          <a:xfrm rot="10800000">
            <a:off x="8394161" y="79787"/>
            <a:ext cx="701101" cy="268944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1520" y="260648"/>
            <a:ext cx="7776864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endParaRPr lang="ru-RU" sz="24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1" y="184906"/>
            <a:ext cx="814264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latin typeface="Arial" pitchFamily="34" charset="0"/>
                <a:cs typeface="Arial" pitchFamily="34" charset="0"/>
              </a:rPr>
              <a:t>Далее собираем вертушку по схеме.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/>
            </a:r>
            <a:br>
              <a:rPr lang="ru-RU" sz="4000" dirty="0">
                <a:latin typeface="Arial" pitchFamily="34" charset="0"/>
                <a:cs typeface="Arial" pitchFamily="34" charset="0"/>
              </a:rPr>
            </a:br>
            <a:r>
              <a:rPr lang="ru-RU" sz="4000" dirty="0">
                <a:latin typeface="Arial" pitchFamily="34" charset="0"/>
                <a:cs typeface="Arial" pitchFamily="34" charset="0"/>
              </a:rPr>
              <a:t/>
            </a:r>
            <a:br>
              <a:rPr lang="ru-RU" sz="4000" dirty="0">
                <a:latin typeface="Arial" pitchFamily="34" charset="0"/>
                <a:cs typeface="Arial" pitchFamily="34" charset="0"/>
              </a:rPr>
            </a:b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C:\Users\Пользователь\Desktop\4-х-лопастной-детский-ветерок-вертушка-2-Copy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929" y="1556792"/>
            <a:ext cx="6755824" cy="4191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1245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2151</TotalTime>
  <Words>213</Words>
  <Application>Microsoft Office PowerPoint</Application>
  <PresentationFormat>Экран (4:3)</PresentationFormat>
  <Paragraphs>27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В такие жаркие солнечные деньки хочется предложить Вашему вниманию мастер-класс, как своими руками сделать детские ветерки-вертушки.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 Windows</cp:lastModifiedBy>
  <cp:revision>213</cp:revision>
  <dcterms:created xsi:type="dcterms:W3CDTF">2017-02-19T17:32:02Z</dcterms:created>
  <dcterms:modified xsi:type="dcterms:W3CDTF">2020-06-03T07:11:47Z</dcterms:modified>
</cp:coreProperties>
</file>