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2" r:id="rId4"/>
    <p:sldId id="269" r:id="rId5"/>
    <p:sldId id="27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E329"/>
    <a:srgbClr val="0000FF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943" autoAdjust="0"/>
    <p:restoredTop sz="94648" autoAdjust="0"/>
  </p:normalViewPr>
  <p:slideViewPr>
    <p:cSldViewPr snapToGrid="0"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3568" y="1052736"/>
            <a:ext cx="7772400" cy="1470025"/>
          </a:xfrm>
        </p:spPr>
        <p:txBody>
          <a:bodyPr/>
          <a:lstStyle>
            <a:lvl1pPr>
              <a:defRPr b="1" baseline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/>
              <a:t>МЫ ЗА ЗДОРОВЫЙ </a:t>
            </a:r>
            <a:br>
              <a:rPr lang="ru-RU" dirty="0"/>
            </a:br>
            <a:r>
              <a:rPr lang="ru-RU" dirty="0"/>
              <a:t>ОБРАЗ ЖИЗНИ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72200" y="6492875"/>
            <a:ext cx="2771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©Рассохина Г.В. </a:t>
            </a:r>
            <a:r>
              <a:rPr lang="en-US" dirty="0"/>
              <a:t>http://pedsovet.su/</a:t>
            </a:r>
            <a:r>
              <a:rPr lang="ru-RU" dirty="0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 descr="4bb97ff07cca.pn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6479739" y="927100"/>
            <a:ext cx="2664261" cy="533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700" y="1587500"/>
            <a:ext cx="8229600" cy="45259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05110753ae9.pn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27978"/>
            <a:ext cx="9144000" cy="68020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299" y="4508500"/>
            <a:ext cx="7110413" cy="1260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3499" y="3111500"/>
            <a:ext cx="7161213" cy="12954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rgbClr val="FFFFCC"/>
          </a:solidFill>
          <a:ln w="76200">
            <a:solidFill>
              <a:srgbClr val="FFC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 descr="banner_alarm.pn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251520" y="332656"/>
            <a:ext cx="1852464" cy="18524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58638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0" name="Рисунок 9" descr="animashki-deti-709_thumb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906468" y="4533900"/>
            <a:ext cx="1697782" cy="1890712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 Образец текста</a:t>
            </a:r>
          </a:p>
          <a:p>
            <a:pPr lvl="1"/>
            <a:r>
              <a:rPr lang="ru-RU" dirty="0"/>
              <a:t> Второй уровень</a:t>
            </a:r>
          </a:p>
          <a:p>
            <a:pPr lvl="2"/>
            <a:r>
              <a:rPr lang="ru-RU" dirty="0"/>
              <a:t> 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361856" y="6500367"/>
            <a:ext cx="2746648" cy="313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©Рассохина Г.В. </a:t>
            </a:r>
            <a:r>
              <a:rPr lang="en-US" dirty="0"/>
              <a:t>http://pedsovet.su/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rgbClr val="0000FF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Ø"/>
        <a:defRPr sz="32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v"/>
        <a:defRPr sz="28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ü"/>
        <a:defRPr sz="24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2" name="Picture 12" descr="http://doddc.n-varsh.obr55.ru/files/2017/03/38517169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1288" y="0"/>
            <a:ext cx="9375288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0" y="1641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i="1" dirty="0">
                <a:solidFill>
                  <a:srgbClr val="0000FF"/>
                </a:solidFill>
                <a:latin typeface="Constantia" pitchFamily="18" charset="0"/>
              </a:rPr>
              <a:t>Игры для снятия стресса и тревоги  у ребёнка</a:t>
            </a:r>
            <a:endParaRPr lang="ru-RU" sz="3600" b="1" i="1" dirty="0">
              <a:solidFill>
                <a:srgbClr val="0000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98831" y="5106686"/>
            <a:ext cx="3540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b="1" dirty="0"/>
              <a:t>МКДОУ ЦРР </a:t>
            </a:r>
          </a:p>
          <a:p>
            <a:pPr>
              <a:spcBef>
                <a:spcPts val="0"/>
              </a:spcBef>
            </a:pPr>
            <a:r>
              <a:rPr lang="ru-RU" b="1" dirty="0"/>
              <a:t>детский сад № 10 г.Россоши</a:t>
            </a:r>
          </a:p>
          <a:p>
            <a:pPr>
              <a:spcBef>
                <a:spcPts val="0"/>
              </a:spcBef>
            </a:pPr>
            <a:r>
              <a:rPr lang="ru-RU" b="1" dirty="0"/>
              <a:t>Болховитина Елена Анатольевна, </a:t>
            </a:r>
          </a:p>
          <a:p>
            <a:pPr>
              <a:spcBef>
                <a:spcPts val="0"/>
              </a:spcBef>
            </a:pPr>
            <a:r>
              <a:rPr lang="ru-RU" b="1" dirty="0"/>
              <a:t>Прядеина Тамара Геннадьевна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64369" y="5146431"/>
            <a:ext cx="3798278" cy="1371600"/>
          </a:xfrm>
          <a:prstGeom prst="roundRect">
            <a:avLst>
              <a:gd name="adj" fmla="val 16667"/>
            </a:avLst>
          </a:prstGeom>
          <a:solidFill>
            <a:srgbClr val="A9E3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 МАДОУ Боровский детский сад «</a:t>
            </a:r>
            <a:r>
              <a:rPr lang="ru-RU" b="1" dirty="0" err="1">
                <a:solidFill>
                  <a:schemeClr val="tx1"/>
                </a:solidFill>
              </a:rPr>
              <a:t>Журавушка</a:t>
            </a:r>
            <a:r>
              <a:rPr lang="ru-RU" b="1" dirty="0">
                <a:solidFill>
                  <a:schemeClr val="tx1"/>
                </a:solidFill>
              </a:rPr>
              <a:t>»</a:t>
            </a:r>
          </a:p>
          <a:p>
            <a:pPr algn="ctr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педагог-психолог </a:t>
            </a:r>
          </a:p>
          <a:p>
            <a:pPr algn="ctr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Усольцева Юлия Сергеевна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21970" y="2750237"/>
            <a:ext cx="40752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>
                <a:latin typeface="Calibri" pitchFamily="34" charset="0"/>
                <a:cs typeface="Arial" pitchFamily="34" charset="0"/>
              </a:rPr>
              <a:t>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/>
        </p:nvCxnSpPr>
        <p:spPr>
          <a:xfrm>
            <a:off x="852750" y="822851"/>
            <a:ext cx="3013656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68B294E-400C-478A-A8D5-16C96E5D24A3}"/>
              </a:ext>
            </a:extLst>
          </p:cNvPr>
          <p:cNvSpPr/>
          <p:nvPr/>
        </p:nvSpPr>
        <p:spPr>
          <a:xfrm>
            <a:off x="689317" y="393895"/>
            <a:ext cx="72448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«Радуга»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Попросите ребенка сесть удобно, представить себе легкую, воздушную радугу, прекрасную игру красок и себя в спокойном, приятном, расслабленном состоянии, отдыхающим. Обсудите какие  чувства он при этом ощутил. Затем  встать, потянуться, изобразить руками над головой дугу радуги.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4816" y="2833353"/>
            <a:ext cx="730300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            </a:t>
            </a:r>
            <a:r>
              <a:rPr lang="ru-RU" sz="2400" b="1" dirty="0"/>
              <a:t>«Сбрось усталость»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Надо сказать ребенку: «Встань, расставь широко ноги, согни их немного в коленях, согни тело и свободно опусти руки, расправь пальцы, склони голову к груди, приоткрой рот. Слегка покачайся в стороны, вперед, назад. А сейчас резко тряхни головой, руками, ногами, телом. Ты стряхнул всю усталость, чуть-чуть осталось, повтори еще».</a:t>
            </a:r>
            <a:br>
              <a:rPr lang="ru-RU" dirty="0"/>
            </a:b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137892" y="3284112"/>
            <a:ext cx="4520485" cy="3863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276" y="296214"/>
            <a:ext cx="79102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«</a:t>
            </a:r>
            <a:r>
              <a:rPr lang="ru-RU" sz="2400" b="1" dirty="0" err="1"/>
              <a:t>Цветотерапия</a:t>
            </a:r>
            <a:r>
              <a:rPr lang="ru-RU" sz="2400" b="1" dirty="0"/>
              <a:t>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Ребенок часто «зависает» в прошлом, переставая обращать внимание на текущий день. Опыт тяжелого прошлого переносит в реальность. Его взгляд, как </a:t>
            </a:r>
            <a:r>
              <a:rPr lang="ru-RU" dirty="0" smtClean="0"/>
              <a:t>будто </a:t>
            </a:r>
            <a:r>
              <a:rPr lang="ru-RU" dirty="0"/>
              <a:t>бы обращен внутрь. Показываем ребенку «течение времени» и фиксируемся на каждом дне, оживляем чувства. Например, каждому дню дается определенный цвет. Предположим, среда — красная. На протяжении дня, ищем красные предметы, кушаем красные продукты, сами используем красный цвет в одежде, аксессуарах.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605307" y="746975"/>
            <a:ext cx="4340180" cy="1287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8123" y="3038621"/>
            <a:ext cx="6513342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600" b="1" dirty="0">
                <a:ln/>
                <a:solidFill>
                  <a:srgbClr val="0000FF"/>
                </a:solidFill>
              </a:rPr>
              <a:t>Научите ребёнка понимать, что он чувствует!</a:t>
            </a:r>
            <a:endParaRPr lang="ru-RU" sz="5600" b="1" cap="none" spc="0" dirty="0">
              <a:ln/>
              <a:solidFill>
                <a:srgbClr val="0000FF"/>
              </a:solidFill>
              <a:effectLst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</TotalTime>
  <Words>102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Constantia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Galina.Rassohina</dc:creator>
  <cp:lastModifiedBy>Ольга Пейль</cp:lastModifiedBy>
  <cp:revision>170</cp:revision>
  <dcterms:created xsi:type="dcterms:W3CDTF">2014-08-01T19:25:21Z</dcterms:created>
  <dcterms:modified xsi:type="dcterms:W3CDTF">2020-05-14T09:23:04Z</dcterms:modified>
</cp:coreProperties>
</file>