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91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25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0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450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99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5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99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89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7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1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08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7C967-F4A5-490D-811A-CDAFF66E5CC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736DF-850C-46AB-B056-367B42BFD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0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7" Type="http://schemas.openxmlformats.org/officeDocument/2006/relationships/image" Target="../media/image4.png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6" Type="http://schemas.openxmlformats.org/officeDocument/2006/relationships/image" Target="../media/image3.jpeg" /><Relationship Id="rId5" Type="http://schemas.openxmlformats.org/officeDocument/2006/relationships/image" Target="../media/image2.jpeg" /><Relationship Id="rId4" Type="http://schemas.openxmlformats.org/officeDocument/2006/relationships/image" Target="../media/image1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3.jpeg" /><Relationship Id="rId4" Type="http://schemas.openxmlformats.org/officeDocument/2006/relationships/image" Target="../media/image12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8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nplus.com/files/resources/original/57c59983bd98f156dbdfaac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1392072"/>
            <a:ext cx="5850340" cy="1361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РАЗВИВАЮЩАЯ ИГРА</a:t>
            </a:r>
            <a:b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0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«РАЗНОЦВЕТНОЕ НАСТРОЕНИЕ»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7 игр-занятий для понимания ребенком эмоций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295" y="3375750"/>
            <a:ext cx="23812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7 игр-занятий для понимания ребенком эмоций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75750"/>
            <a:ext cx="236220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 rot="10800000" flipV="1">
            <a:off x="9628909" y="3529639"/>
            <a:ext cx="243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Воспитатель Быкова С.М.</a:t>
            </a:r>
          </a:p>
        </p:txBody>
      </p:sp>
      <p:pic>
        <p:nvPicPr>
          <p:cNvPr id="7" name="182480574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2291" y="59913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5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5"/>
    </mc:Choice>
    <mc:Fallback xmlns="">
      <p:transition spd="slow" advTm="4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l-designs.com/images/free-backgrounds/smiley3_sl-designs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5300" y="247650"/>
            <a:ext cx="11506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В дошкольном возрасте происходит знакомство с основными пятью эмоциями: радость, грусть, страх, злость, удивление. И основная задача – научить распознавать эти эмоции с помощью различных форм.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5300" y="1263313"/>
            <a:ext cx="11506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Развивающая игра «Разноцветное настроение» </a:t>
            </a:r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- не только поможет развить мелкую моторику, но и позволит закрепить основные цвета, а также познакомит с разными эмоциональными состояниями человека.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Схематичные изображения различных эмоций очень помогают детям в изучении, запоминании и распознавании эмоциональных состояний человека. Особенно на ранних этапах знакомства с этой темой. </a:t>
            </a:r>
            <a:endParaRPr lang="en-US" sz="20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 Игра вызывает радостное настроение детей, так же может быть рекомендована для использования родителями дошкольников в домашних условиях. 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just"/>
            <a:endParaRPr lang="ru-RU" sz="2400" dirty="0">
              <a:latin typeface="Bookman Old Style" panose="02050604050505020204" pitchFamily="18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7"/>
    </mc:Choice>
    <mc:Fallback xmlns="">
      <p:transition spd="slow" advTm="3085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l-designs.com/images/free-backgrounds/smiley3_sl-designs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0" y="0"/>
            <a:ext cx="1236345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1494889"/>
            <a:ext cx="4514850" cy="3371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825" y="1510667"/>
            <a:ext cx="4419600" cy="33147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04900" y="171450"/>
            <a:ext cx="10439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Шаг 1. Для создания игры нам понадобятся: лист белой бумаги, фломастеры, клей, кружки разного цвета с нарисованными схемами – эмоций.</a:t>
            </a:r>
          </a:p>
          <a:p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Шаг 2. Наклеиваем кружки с нарисованными схемами – эмоций.</a:t>
            </a:r>
          </a:p>
        </p:txBody>
      </p:sp>
    </p:spTree>
    <p:extLst>
      <p:ext uri="{BB962C8B-B14F-4D97-AF65-F5344CB8AC3E}">
        <p14:creationId xmlns:p14="http://schemas.microsoft.com/office/powerpoint/2010/main" val="344222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83"/>
    </mc:Choice>
    <mc:Fallback xmlns="">
      <p:transition spd="slow" advTm="1188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0" y="-62848"/>
            <a:ext cx="12325350" cy="71494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2900" y="209550"/>
            <a:ext cx="116395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Шаг 3. Рассматриваем с детьми смайлики, и вместе называем нарисованные эмоции, также не забудьте уточнить какого цвета кружок. Можно предложить ребёнку изобразить эмоцию.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Шаг 4. Рисуем схемы – эмоции, сначала по образцу, а затем усложняем задачу и рисуем смайлики произвольно.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1" y="1928624"/>
            <a:ext cx="4781549" cy="2564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675" y="1840766"/>
            <a:ext cx="5604933" cy="29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7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15"/>
    </mc:Choice>
    <mc:Fallback xmlns="">
      <p:transition spd="slow" advTm="1611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20600" cy="7286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50" y="228600"/>
            <a:ext cx="12249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Шаг 5. Предлагаем разложить разноцветные смайлики, можно сначала по цвету, а затем с помощью взрослого, по эмоциям (1 вариант)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1059597"/>
            <a:ext cx="5162550" cy="35944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25" y="4654004"/>
            <a:ext cx="5572125" cy="3249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75" y="1045627"/>
            <a:ext cx="5476875" cy="360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7"/>
    </mc:Choice>
    <mc:Fallback xmlns="">
      <p:transition spd="slow" advTm="1162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0"/>
            <a:ext cx="12192000" cy="7315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" y="133351"/>
            <a:ext cx="11601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Шаг 6. Выбираем нужные фломастеры (подходящие по цвету кружков) и предлагаем раскрасить смайлики (предварительно положить игру в файл для многоразового использования)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42" y="1307731"/>
            <a:ext cx="4270208" cy="2881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57" y="4151133"/>
            <a:ext cx="3862136" cy="2885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149014"/>
            <a:ext cx="4800599" cy="304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4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44"/>
    </mc:Choice>
    <mc:Fallback xmlns="">
      <p:transition spd="slow" advTm="824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221" y="-90268"/>
            <a:ext cx="12276221" cy="71768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1819937"/>
            <a:ext cx="5028222" cy="301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489" y="1819290"/>
            <a:ext cx="5010150" cy="3018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2450" y="0"/>
            <a:ext cx="113347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А закончить свой мастер-класс я хотела бы строками из стихотворения Бориса Цветкова «Эмоции»: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Эмоции не знают языка,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По ним определяют настроенье -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Они как дуновенье ветерка: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В них и печаль, и радость, и смятенье.</a:t>
            </a:r>
          </a:p>
        </p:txBody>
      </p:sp>
    </p:spTree>
    <p:extLst>
      <p:ext uri="{BB962C8B-B14F-4D97-AF65-F5344CB8AC3E}">
        <p14:creationId xmlns:p14="http://schemas.microsoft.com/office/powerpoint/2010/main" val="34041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0"/>
    </mc:Choice>
    <mc:Fallback xmlns="">
      <p:transition spd="slow" advTm="1115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799" y="357530"/>
            <a:ext cx="5486401" cy="23907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2000" y="3105835"/>
            <a:ext cx="10687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Играйте с детьми! Берегите себя и наших любимых детей!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46191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8"/>
    </mc:Choice>
    <mc:Fallback xmlns="">
      <p:transition spd="slow" advTm="5908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308</Words>
  <Application>Microsoft Office PowerPoint</Application>
  <PresentationFormat>Широкоэкранный</PresentationFormat>
  <Paragraphs>21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игра «Разноцветное настроение»</dc:title>
  <dc:creator>виталий быков</dc:creator>
  <cp:lastModifiedBy>Аскар Исимов</cp:lastModifiedBy>
  <cp:revision>20</cp:revision>
  <dcterms:created xsi:type="dcterms:W3CDTF">2020-05-11T13:42:24Z</dcterms:created>
  <dcterms:modified xsi:type="dcterms:W3CDTF">2020-05-13T18:13:42Z</dcterms:modified>
</cp:coreProperties>
</file>