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2" d="100"/>
          <a:sy n="92" d="100"/>
        </p:scale>
        <p:origin x="-1186" y="-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42629-BAB0-4114-B6EE-E772EF608E0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868F3-4CF5-4121-931C-C960D20AA5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01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42629-BAB0-4114-B6EE-E772EF608E0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868F3-4CF5-4121-931C-C960D20AA5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117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42629-BAB0-4114-B6EE-E772EF608E0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868F3-4CF5-4121-931C-C960D20AA5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245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42629-BAB0-4114-B6EE-E772EF608E0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868F3-4CF5-4121-931C-C960D20AA5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184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42629-BAB0-4114-B6EE-E772EF608E0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868F3-4CF5-4121-931C-C960D20AA5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22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42629-BAB0-4114-B6EE-E772EF608E0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868F3-4CF5-4121-931C-C960D20AA5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608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42629-BAB0-4114-B6EE-E772EF608E0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868F3-4CF5-4121-931C-C960D20AA5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330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42629-BAB0-4114-B6EE-E772EF608E0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868F3-4CF5-4121-931C-C960D20AA5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713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42629-BAB0-4114-B6EE-E772EF608E0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868F3-4CF5-4121-931C-C960D20AA5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955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42629-BAB0-4114-B6EE-E772EF608E0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868F3-4CF5-4121-931C-C960D20AA5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716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42629-BAB0-4114-B6EE-E772EF608E0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868F3-4CF5-4121-931C-C960D20AA5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693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42629-BAB0-4114-B6EE-E772EF608E0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868F3-4CF5-4121-931C-C960D20AA5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30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Мастер – класс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«О</a:t>
            </a:r>
            <a:r>
              <a:rPr lang="ru-RU" b="1" dirty="0" smtClean="0"/>
              <a:t>бъемная аппликация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«Овощи</a:t>
            </a:r>
            <a:r>
              <a:rPr lang="ru-RU" b="1" dirty="0" smtClean="0"/>
              <a:t>»»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5480357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prstClr val="black"/>
                </a:solidFill>
                <a:ea typeface="+mj-ea"/>
                <a:cs typeface="+mj-cs"/>
              </a:rPr>
              <a:t>Воспитатель: </a:t>
            </a:r>
            <a:r>
              <a:rPr lang="ru-RU" sz="3600" b="1" dirty="0" err="1">
                <a:solidFill>
                  <a:prstClr val="black"/>
                </a:solidFill>
                <a:ea typeface="+mj-ea"/>
                <a:cs typeface="+mj-cs"/>
              </a:rPr>
              <a:t>Безженежных</a:t>
            </a:r>
            <a:r>
              <a:rPr lang="ru-RU" sz="3600" b="1" dirty="0">
                <a:solidFill>
                  <a:prstClr val="black"/>
                </a:solidFill>
                <a:ea typeface="+mj-ea"/>
                <a:cs typeface="+mj-cs"/>
              </a:rPr>
              <a:t> М.А.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561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628800"/>
            <a:ext cx="6300192" cy="47251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476672"/>
            <a:ext cx="7725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Готово!  Полюбуемся своим творением и двигаемся дальше…</a:t>
            </a:r>
          </a:p>
        </p:txBody>
      </p:sp>
    </p:spTree>
    <p:extLst>
      <p:ext uri="{BB962C8B-B14F-4D97-AF65-F5344CB8AC3E}">
        <p14:creationId xmlns:p14="http://schemas.microsoft.com/office/powerpoint/2010/main" val="2685100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722" y="1700808"/>
            <a:ext cx="6609222" cy="46201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476672"/>
            <a:ext cx="7740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Раскрашиваем нашу красавицу…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830443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556792"/>
            <a:ext cx="6396203" cy="47971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476672"/>
            <a:ext cx="776435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Готово! Подобным образом  можно изготовить и другие овощи: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0546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8293" y="2348880"/>
            <a:ext cx="5832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Спасибо за внимание!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664314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4536504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На </a:t>
            </a:r>
            <a:r>
              <a:rPr lang="ru-RU" sz="3200" b="1" dirty="0" smtClean="0"/>
              <a:t>данном мастер-классе мы научимся создавать объемную аппликацию </a:t>
            </a:r>
            <a:br>
              <a:rPr lang="ru-RU" sz="3200" b="1" dirty="0" smtClean="0"/>
            </a:br>
            <a:r>
              <a:rPr lang="ru-RU" sz="3200" b="1" dirty="0" smtClean="0"/>
              <a:t>из мятой бумаги. </a:t>
            </a:r>
            <a:br>
              <a:rPr lang="ru-RU" sz="3200" b="1" dirty="0" smtClean="0"/>
            </a:br>
            <a:r>
              <a:rPr lang="ru-RU" sz="3200" b="1" dirty="0" smtClean="0"/>
              <a:t>Тема: «Овощи».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348442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196752"/>
            <a:ext cx="6840760" cy="1077218"/>
          </a:xfrm>
          <a:prstGeom prst="rect">
            <a:avLst/>
          </a:prstGeom>
          <a:noFill/>
          <a:scene3d>
            <a:camera prst="orthographicFront">
              <a:rot lat="21299999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Отгадайте загадку: «Сто одёжек </a:t>
            </a:r>
            <a:r>
              <a:rPr lang="ru-RU" sz="3200" b="1" dirty="0"/>
              <a:t>-</a:t>
            </a:r>
            <a:r>
              <a:rPr lang="ru-RU" sz="3200" b="1" dirty="0" smtClean="0"/>
              <a:t> все без застёжек?»</a:t>
            </a:r>
          </a:p>
        </p:txBody>
      </p:sp>
      <p:sp>
        <p:nvSpPr>
          <p:cNvPr id="5" name="TextBox 4"/>
          <p:cNvSpPr txBox="1"/>
          <p:nvPr/>
        </p:nvSpPr>
        <p:spPr>
          <a:xfrm rot="11652141">
            <a:off x="7343080" y="2119217"/>
            <a:ext cx="1987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(Капуста)</a:t>
            </a:r>
            <a:endParaRPr lang="ru-RU" sz="32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784722"/>
            <a:ext cx="2564904" cy="256490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960553"/>
            <a:ext cx="2438400" cy="2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5361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628800"/>
            <a:ext cx="6372200" cy="4779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476671"/>
            <a:ext cx="65527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Для изготовления капусты нам понадобятся: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898570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453" y="1697906"/>
            <a:ext cx="6232053" cy="46740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620688"/>
            <a:ext cx="7416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Берём обычный белый лист А4 и мнём его…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142421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700808"/>
            <a:ext cx="6300192" cy="47251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548680"/>
            <a:ext cx="78843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Из мятой бумаги формуем  округлую сердцевину будущей капусты…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144153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736812"/>
            <a:ext cx="6228184" cy="46711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548680"/>
            <a:ext cx="77403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Затем придаем форму листьям, загибая края бумаги на обратную сторону листа…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078520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754814"/>
            <a:ext cx="6228184" cy="46711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404664"/>
            <a:ext cx="7524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Детали готовы! </a:t>
            </a:r>
            <a:r>
              <a:rPr lang="ru-RU" sz="3200" b="1" dirty="0"/>
              <a:t>К</a:t>
            </a:r>
            <a:r>
              <a:rPr lang="ru-RU" sz="3200" b="1" dirty="0" smtClean="0"/>
              <a:t>оличество листьев у капусты  зависит от вашего желания…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77546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736812"/>
            <a:ext cx="6228184" cy="46711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620688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Начинаем «собирать» капусту: поочередно приклеиваем листья вокруг сердцевины…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7994568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115</Words>
  <Application>Microsoft Office PowerPoint</Application>
  <PresentationFormat>Экран (4:3)</PresentationFormat>
  <Paragraphs>15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 Мастер – класс  «Объемная аппликация «Овощи»»  </vt:lpstr>
      <vt:lpstr>На данном мастер-классе мы научимся создавать объемную аппликацию  из мятой бумаги.  Тема: «Овощи».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– класс по объемной аппликации «Овощи»  Воспитатель: Безженежных М.А.</dc:title>
  <dc:creator>DM</dc:creator>
  <cp:lastModifiedBy>User</cp:lastModifiedBy>
  <cp:revision>12</cp:revision>
  <dcterms:created xsi:type="dcterms:W3CDTF">2020-05-13T08:07:49Z</dcterms:created>
  <dcterms:modified xsi:type="dcterms:W3CDTF">2020-05-14T05:30:02Z</dcterms:modified>
</cp:coreProperties>
</file>