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C7E2E-4A52-49B0-9089-F0B8C904E78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52769-B7A5-4F08-B734-6FEE83C9053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964907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780928"/>
            <a:ext cx="8134672" cy="2594719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atin typeface="Arial" pitchFamily="34" charset="0"/>
                <a:cs typeface="Arial" pitchFamily="34" charset="0"/>
              </a:rPr>
              <a:t>Теневой театр для детей</a:t>
            </a:r>
            <a:br>
              <a:rPr lang="ru-RU" sz="6000" b="1" dirty="0" smtClean="0"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своими руками</a:t>
            </a:r>
            <a:br>
              <a:rPr lang="ru-RU" sz="6000" b="1" dirty="0" smtClean="0"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6000" b="1" dirty="0" smtClean="0">
                <a:latin typeface="Arial" pitchFamily="34" charset="0"/>
                <a:cs typeface="Arial" pitchFamily="34" charset="0"/>
              </a:rPr>
            </a:br>
            <a:r>
              <a:rPr lang="ru-RU" sz="6000" b="1" dirty="0">
                <a:latin typeface="Arial" pitchFamily="34" charset="0"/>
                <a:cs typeface="Arial" pitchFamily="34" charset="0"/>
              </a:rPr>
              <a:t/>
            </a:r>
            <a:br>
              <a:rPr lang="ru-RU" sz="6000" b="1" dirty="0">
                <a:latin typeface="Arial" pitchFamily="34" charset="0"/>
                <a:cs typeface="Arial" pitchFamily="34" charset="0"/>
              </a:rPr>
            </a:br>
            <a:r>
              <a:rPr lang="ru-RU" sz="6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6000" b="1" dirty="0" smtClean="0"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Воспитатель: Иванова Е.Ю.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shinmama.jp/wprs/wp-content/uploads/2018/05/26305459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861048"/>
            <a:ext cx="2534915" cy="2534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0"/>
            <a:ext cx="986509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908720"/>
            <a:ext cx="64624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«Игра – это огромное светлое окно, через которое в духовный мир ребенка вливается живительный поток представлений, понятий об окружающем мире. Игра – это искра зажигающая огонек пытливости и любознательности… вызывает нравственно- эстетическое переживание, которое в свою очередь создает соответствующее настроение, эмоциональный подъем, повышает жизненный тонус» - В. А Сухомлинский.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721080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259632" y="980728"/>
            <a:ext cx="6767736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/>
            </a:pPr>
            <a:r>
              <a:rPr kumimoji="0" lang="ru-RU" sz="2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 </a:t>
            </a:r>
            <a:r>
              <a:rPr kumimoji="0" lang="ru-RU" sz="2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театрализованной игре осуществляется речевое и эмоциональное  развитие </a:t>
            </a:r>
            <a:r>
              <a:rPr kumimoji="0" lang="ru-RU" sz="26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(совершенствование диалогов и монологов, освоение выразительности речи)</a:t>
            </a:r>
            <a:r>
              <a:rPr kumimoji="0" lang="ru-RU" sz="2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/>
            </a:pPr>
            <a:r>
              <a:rPr kumimoji="0" lang="ru-RU" sz="2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Дети учатся вместе с героями спектаклей переживать всю гамму эмоций, которые существуют в реальной жизни.</a:t>
            </a:r>
            <a:endParaRPr kumimoji="0" lang="ru-RU" sz="2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v"/>
              <a:tabLst/>
            </a:pPr>
            <a:r>
              <a:rPr kumimoji="0" lang="ru-RU" sz="26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Дети знакомятся с окружающим миром, играя роль, ребенок пропускает через себя все чувства, эмоции, проживает жизнь героя.</a:t>
            </a:r>
            <a:endParaRPr kumimoji="0" lang="ru-RU" sz="2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0"/>
            <a:ext cx="9793088" cy="6858000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331640" y="1052736"/>
            <a:ext cx="6552728" cy="17081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Изготовлению персонажей.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Рисуем рисунок-персонажа (распечатываем на принтере) на плотной черной бумаге или картоне. Вырезаем (удобнее канцелярским ножом или маникюрными ножницами) по контуру.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J:\САМОИЗОЛЯЦИЯ\театр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861048"/>
            <a:ext cx="3491880" cy="2618910"/>
          </a:xfrm>
          <a:prstGeom prst="rect">
            <a:avLst/>
          </a:prstGeom>
          <a:noFill/>
        </p:spPr>
      </p:pic>
      <p:pic>
        <p:nvPicPr>
          <p:cNvPr id="15363" name="Picture 3" descr="J:\САМОИЗОЛЯЦИЯ\театр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068960"/>
            <a:ext cx="3851920" cy="2888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619672" y="1052736"/>
            <a:ext cx="590465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Берем палочку</a:t>
            </a:r>
            <a:r>
              <a:rPr kumimoji="0" lang="ru-RU" sz="21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(трубочку для коктейля)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приклеиваем ее</a:t>
            </a:r>
            <a:r>
              <a:rPr lang="ru-RU" sz="2100" dirty="0">
                <a:solidFill>
                  <a:srgbClr val="11111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1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силуэту с помощью скотча.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J:\САМОИЗОЛЯЦИЯ\театр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780928"/>
            <a:ext cx="5796136" cy="3260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7" y="0"/>
            <a:ext cx="9505056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331640" y="908720"/>
            <a:ext cx="7056784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Готовим ширму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из подручных средств, например 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LEGO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-конструктор и обычный белый лист бумаги.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500" b="1" dirty="0" smtClean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4. Подсветка </a:t>
            </a:r>
            <a:r>
              <a:rPr lang="ru-RU" sz="2500" dirty="0" smtClean="0">
                <a:solidFill>
                  <a:srgbClr val="111111"/>
                </a:solidFill>
                <a:latin typeface="Arial" pitchFamily="34" charset="0"/>
                <a:cs typeface="Arial" pitchFamily="34" charset="0"/>
              </a:rPr>
              <a:t>с помощью настольной лампы, либо с помощью фонарика мобильного телефона.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J:\САМОИЗОЛЯЦИЯ\театр 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284984"/>
            <a:ext cx="4019939" cy="3014954"/>
          </a:xfrm>
          <a:prstGeom prst="rect">
            <a:avLst/>
          </a:prstGeom>
          <a:noFill/>
        </p:spPr>
      </p:pic>
      <p:pic>
        <p:nvPicPr>
          <p:cNvPr id="19459" name="Picture 3" descr="J:\САМОИЗОЛЯЦИЯ\театр 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789040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rot.info/uploads/posts/2020-01/1579418861_31-9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8433" name="Picture 1" descr="J:\САМОИЗОЛЯЦИЯ\театр 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988840"/>
            <a:ext cx="3651870" cy="4869160"/>
          </a:xfrm>
          <a:prstGeom prst="rect">
            <a:avLst/>
          </a:prstGeom>
          <a:noFill/>
        </p:spPr>
      </p:pic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259632" y="1052736"/>
            <a:ext cx="71287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4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Приятного</a:t>
            </a:r>
            <a:r>
              <a:rPr kumimoji="0" lang="ru-RU" sz="47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просмотра</a:t>
            </a:r>
            <a:r>
              <a:rPr kumimoji="0" lang="ru-RU" sz="4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!</a:t>
            </a:r>
            <a:endParaRPr kumimoji="0" lang="ru-RU" sz="4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149</Words>
  <Application>Microsoft Office PowerPoint</Application>
  <PresentationFormat>Экран 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Теневой театр для детей своими руками    Воспитатель: Иванова Е.Ю.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Теневой театр для детей своими руками    Воспитатель: Иванова Е.Ю.</dc:title>
  <dc:creator>hp</dc:creator>
  <cp:lastModifiedBy>hp</cp:lastModifiedBy>
  <cp:revision>5</cp:revision>
  <dcterms:created xsi:type="dcterms:W3CDTF">2020-04-24T08:35:49Z</dcterms:created>
  <dcterms:modified xsi:type="dcterms:W3CDTF">2020-04-24T11:24:40Z</dcterms:modified>
</cp:coreProperties>
</file>