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1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6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13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8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4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32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4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91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837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2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023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A9410-C778-4A8C-BDE9-E4E27A484117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3507A-58AB-48CC-87FE-BEA09A7DE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6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46805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Полезные 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игры для всей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Учитель </a:t>
            </a:r>
            <a:r>
              <a:rPr lang="ru-RU" sz="2700" dirty="0"/>
              <a:t>- логопед </a:t>
            </a:r>
            <a:r>
              <a:rPr lang="ru-RU" sz="2700" dirty="0" err="1"/>
              <a:t>Шерстобитова</a:t>
            </a:r>
            <a:r>
              <a:rPr lang="ru-RU" sz="2700" dirty="0"/>
              <a:t> Алёна Николаевна </a:t>
            </a:r>
            <a:r>
              <a:rPr lang="ru-RU" sz="2700" dirty="0" smtClean="0"/>
              <a:t>МАДОУ Боровский </a:t>
            </a:r>
            <a:r>
              <a:rPr lang="ru-RU" sz="2700" dirty="0"/>
              <a:t>детский сад </a:t>
            </a:r>
            <a:r>
              <a:rPr lang="ru-RU" sz="2700" dirty="0" smtClean="0"/>
              <a:t>"</a:t>
            </a:r>
            <a:r>
              <a:rPr lang="ru-RU" sz="2700" dirty="0" err="1" smtClean="0"/>
              <a:t>Журавушка</a:t>
            </a:r>
            <a:r>
              <a:rPr lang="ru-RU" sz="2700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44248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Спасибо за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 выходные и праздничные дни так приятно собраться всей семьёй дома и провести время вместе. Одно из самых полезных способов времяпровождения для детей и взрослых являются семейные игры. Именно во время игры все члены семьи ощущают настоящие единение.</a:t>
            </a:r>
          </a:p>
        </p:txBody>
      </p:sp>
    </p:spTree>
    <p:extLst>
      <p:ext uri="{BB962C8B-B14F-4D97-AF65-F5344CB8AC3E}">
        <p14:creationId xmlns:p14="http://schemas.microsoft.com/office/powerpoint/2010/main" val="3020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«Слово заблудилось»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/>
              <a:t>Жило-было на свете слово ножка. Однажды слово заблудилось и стало искать хозяина. Помоги слову ножка найти тех, к кому оно относится. Ребёнок находит дома предметы и объекты, у которых есть ножки (стол, стул, кресло, человек, животное и др.)</a:t>
            </a:r>
          </a:p>
        </p:txBody>
      </p:sp>
    </p:spTree>
    <p:extLst>
      <p:ext uri="{BB962C8B-B14F-4D97-AF65-F5344CB8AC3E}">
        <p14:creationId xmlns:p14="http://schemas.microsoft.com/office/powerpoint/2010/main" val="18881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ловесный волейбол»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этой игре все члены семьи, встав в круг, бросают друг другу мячик или воздушный шарик. При этом тот игрок, кто бросает, называет любое имя существительное, а тому, кто ловит мяч, нужно назвать подходящий по смыслу глагол, например: солнце - светит, собака - лает и др. Если игрок называет не подходящий глагол, он выбывает из игры.</a:t>
            </a:r>
          </a:p>
        </p:txBody>
      </p:sp>
    </p:spTree>
    <p:extLst>
      <p:ext uri="{BB962C8B-B14F-4D97-AF65-F5344CB8AC3E}">
        <p14:creationId xmlns:p14="http://schemas.microsoft.com/office/powerpoint/2010/main" val="398874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«Что каким бывает?»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Взрослый </a:t>
            </a:r>
            <a:r>
              <a:rPr lang="ru-RU" dirty="0"/>
              <a:t>предлагает ребёнку ответить на </a:t>
            </a:r>
            <a:r>
              <a:rPr lang="ru-RU" dirty="0" smtClean="0"/>
              <a:t>вопросы: </a:t>
            </a:r>
            <a:r>
              <a:rPr lang="ru-RU" dirty="0"/>
              <a:t>что бывает твёрдым? Что бывает мягким? Что бывает острым? Что бывает холодным? Что бывает белым? Что бывает сладким? </a:t>
            </a:r>
            <a:r>
              <a:rPr lang="ru-RU" dirty="0" smtClean="0"/>
              <a:t>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8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«Кто как передвигается?»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Предлагается </a:t>
            </a:r>
            <a:r>
              <a:rPr lang="ru-RU" dirty="0"/>
              <a:t>ребёнку назвать тех, кто ползает. А кто прыгает? Кто плавает? Кто скачет? Кто летает? Кто бегает? </a:t>
            </a:r>
            <a:r>
              <a:rPr lang="ru-RU" dirty="0" smtClean="0"/>
              <a:t>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05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«Угощаю»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Ребенок называет «вкусное» слово и «кладет» его Вам на ладошку, затем Вы ему, до тех пор, пока всё не «съедите». Можно поиграть в «соленые», «сладкие», «кислые», «горькие», «холодные» слова.</a:t>
            </a:r>
          </a:p>
          <a:p>
            <a:pPr marL="0" indent="0" algn="just">
              <a:buNone/>
            </a:pPr>
            <a:r>
              <a:rPr lang="ru-RU" dirty="0" smtClean="0"/>
              <a:t>Например, называйте только «сладкие» слова: мёд, конфета, арбуз…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9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«Давай искать на кухне слова»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Попросите ребенка подумать и сказать, какие слова можно «вынуть» из борща? (свекла, капуста).</a:t>
            </a:r>
          </a:p>
          <a:p>
            <a:pPr marL="0" indent="0" algn="just">
              <a:buNone/>
            </a:pPr>
            <a:r>
              <a:rPr lang="ru-RU" dirty="0" smtClean="0"/>
              <a:t>Из холодильника?</a:t>
            </a:r>
          </a:p>
          <a:p>
            <a:pPr marL="0" indent="0" algn="just">
              <a:buNone/>
            </a:pPr>
            <a:r>
              <a:rPr lang="ru-RU" dirty="0" smtClean="0"/>
              <a:t>Из кухонного шкафа?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82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rova72\Downloads\eO-aGfK0X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9" y="28350"/>
            <a:ext cx="9149230" cy="682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«Обними словами»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Есть </a:t>
            </a:r>
            <a:r>
              <a:rPr lang="ru-RU" dirty="0"/>
              <a:t>одинокое слово. Ему скучно и грустно.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Надо его обнять словами, чтобы получилось целое предложение, его семья. Например, кошка. Кошка бежит. Рыжая кошка бежит. Рыжая с белыми лапками кошка бежит.</a:t>
            </a:r>
          </a:p>
        </p:txBody>
      </p:sp>
    </p:spTree>
    <p:extLst>
      <p:ext uri="{BB962C8B-B14F-4D97-AF65-F5344CB8AC3E}">
        <p14:creationId xmlns:p14="http://schemas.microsoft.com/office/powerpoint/2010/main" val="361556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358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Полезные игры для всей семьи    Учитель - логопед Шерстобитова Алёна Николаевна МАДОУ Боровский детский сад "Журавушка"</vt:lpstr>
      <vt:lpstr>Презентация PowerPoint</vt:lpstr>
      <vt:lpstr>«Слово заблудилось» </vt:lpstr>
      <vt:lpstr>«Словесный волейбол»</vt:lpstr>
      <vt:lpstr>«Что каким бывает?»</vt:lpstr>
      <vt:lpstr>«Кто как передвигается?»</vt:lpstr>
      <vt:lpstr>«Угощаю»</vt:lpstr>
      <vt:lpstr>«Давай искать на кухне слова»</vt:lpstr>
      <vt:lpstr>«Обними словами»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игры для всей семьи    Учитель - логопед Шерстобитова Алёна Николаевна МАДОУ Боровский детский сад "Журавушка"</dc:title>
  <dc:creator>Drova72</dc:creator>
  <cp:lastModifiedBy>Drova72</cp:lastModifiedBy>
  <cp:revision>5</cp:revision>
  <dcterms:created xsi:type="dcterms:W3CDTF">2020-05-06T03:07:03Z</dcterms:created>
  <dcterms:modified xsi:type="dcterms:W3CDTF">2020-05-06T03:54:40Z</dcterms:modified>
</cp:coreProperties>
</file>