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76" r:id="rId2"/>
    <p:sldId id="288" r:id="rId3"/>
    <p:sldId id="258" r:id="rId4"/>
    <p:sldId id="266" r:id="rId5"/>
    <p:sldId id="267" r:id="rId6"/>
    <p:sldId id="296" r:id="rId7"/>
    <p:sldId id="285" r:id="rId8"/>
    <p:sldId id="284" r:id="rId9"/>
    <p:sldId id="265" r:id="rId10"/>
    <p:sldId id="268" r:id="rId11"/>
    <p:sldId id="271" r:id="rId12"/>
    <p:sldId id="289" r:id="rId13"/>
    <p:sldId id="290" r:id="rId14"/>
    <p:sldId id="291" r:id="rId15"/>
    <p:sldId id="292" r:id="rId16"/>
    <p:sldId id="293" r:id="rId17"/>
    <p:sldId id="294" r:id="rId18"/>
    <p:sldId id="29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57505" autoAdjust="0"/>
  </p:normalViewPr>
  <p:slideViewPr>
    <p:cSldViewPr>
      <p:cViewPr varScale="1">
        <p:scale>
          <a:sx n="36" d="100"/>
          <a:sy n="36" d="100"/>
        </p:scale>
        <p:origin x="684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1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17FD4-A84F-4FC6-BBFF-442F277D688C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2976D4-B80C-4557-95E3-9995319F4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164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976D4-B80C-4557-95E3-9995319F44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591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976D4-B80C-4557-95E3-9995319F44D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8491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976D4-B80C-4557-95E3-9995319F44D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649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976D4-B80C-4557-95E3-9995319F44D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829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976D4-B80C-4557-95E3-9995319F44D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549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976D4-B80C-4557-95E3-9995319F44D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954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976D4-B80C-4557-95E3-9995319F44D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858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976D4-B80C-4557-95E3-9995319F44D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954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976D4-B80C-4557-95E3-9995319F44D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9500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976D4-B80C-4557-95E3-9995319F44D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688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976D4-B80C-4557-95E3-9995319F44D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9604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976D4-B80C-4557-95E3-9995319F44D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6865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976D4-B80C-4557-95E3-9995319F44D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5573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976D4-B80C-4557-95E3-9995319F44D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454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История - Презентации - Каталог файлов - Всё для Школьни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055"/>
            <a:ext cx="10028799" cy="751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3681600"/>
            <a:ext cx="88569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для детей старшего дошкольного возраста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Охрименко Татьяна Ивановна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 г.                                                       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333" y="35387"/>
            <a:ext cx="8856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Боровский детский сад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Журавушка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91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-184666"/>
            <a:ext cx="7534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inherit"/>
                <a:cs typeface="Arial" pitchFamily="34" charset="0"/>
              </a:rPr>
              <a:t>  </a:t>
            </a:r>
            <a:endParaRPr kumimoji="0" lang="ru-RU" altLang="ru-RU" sz="20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inheri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rgbClr val="858F97"/>
                </a:solidFill>
                <a:effectLst/>
                <a:latin typeface="inherit"/>
                <a:cs typeface="Arial" pitchFamily="34" charset="0"/>
              </a:rPr>
              <a:t>©</a:t>
            </a: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ru-RU" sz="2400" dirty="0"/>
              <a:t/>
            </a:r>
            <a:br>
              <a:rPr lang="ru-RU" sz="24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>БМ 31 -12</a:t>
            </a:r>
            <a:br>
              <a:rPr lang="ru-RU" sz="1200" dirty="0" smtClean="0"/>
            </a:br>
            <a:r>
              <a:rPr lang="ru-RU" sz="1200" dirty="0" smtClean="0"/>
              <a:t> 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>          </a:t>
            </a:r>
            <a:endParaRPr lang="ru-RU" sz="12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95536" y="476673"/>
            <a:ext cx="8352928" cy="1872208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самом начале войны советские конструкторы создали боевую ракету - реактивный снаряд для знаменитого миномета «Катюша». «Катюша» стреляла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снарядами,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дальность ее стрельбы составляла 8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6" name="Picture 8" descr="История легендарной Катюши. Истор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36912"/>
            <a:ext cx="6552728" cy="387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59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353816" y="188640"/>
            <a:ext cx="4790184" cy="648072"/>
          </a:xfrm>
        </p:spPr>
        <p:txBody>
          <a:bodyPr/>
          <a:lstStyle/>
          <a:p>
            <a:pPr algn="l"/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Долгожданная Победа</a:t>
            </a:r>
            <a:endParaRPr lang="ru-RU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107504" y="260648"/>
            <a:ext cx="4536504" cy="6264696"/>
          </a:xfrm>
        </p:spPr>
        <p:txBody>
          <a:bodyPr>
            <a:normAutofit/>
          </a:bodyPr>
          <a:lstStyle/>
          <a:p>
            <a:pPr algn="l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Долгие годы продолжалась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 враг был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разбит,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9 мая 1945 года тысячи людей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вышли 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улицы столицы. Народ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радовался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пел, прямо на улицах кружились пары в победном вальсе. Люди смеялись, плакали, незнакомые обнимали друг друга. Это был праздник всего народа со слезами на глазах! Все радовались великой победе над врагом и оплакивали погибших. А 24 июня 1945 года в Москве прошел парад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Победы.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Великая Отечественная Война &quot; uCrazy.ru - Источник Хорошего Настрое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21" y="3977934"/>
            <a:ext cx="4235979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Вторая Мировая Война :: Megatorrents.or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21" y="917591"/>
            <a:ext cx="4248472" cy="287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К 65 летию Великой Победы (54 фото) - Развлекательный портал…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16" y="3694700"/>
            <a:ext cx="4174304" cy="297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28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2483847" y="3119728"/>
            <a:ext cx="5966666" cy="2195043"/>
          </a:xfrm>
        </p:spPr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22438" y="620689"/>
            <a:ext cx="5861930" cy="482228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Военный танк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работы нам потребуется: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 губки зелёного цвета, фломастер, ножницы, клей ПВА, трубочка для коктейля.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3" t="14789" b="15705"/>
          <a:stretch/>
        </p:blipFill>
        <p:spPr>
          <a:xfrm>
            <a:off x="0" y="2692896"/>
            <a:ext cx="9115973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98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2418151" y="3508052"/>
            <a:ext cx="6154532" cy="107697"/>
          </a:xfrm>
        </p:spPr>
        <p:txBody>
          <a:bodyPr/>
          <a:lstStyle/>
          <a:p>
            <a:pPr algn="l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rot="10800000" flipV="1">
            <a:off x="2029367" y="21594"/>
            <a:ext cx="5970494" cy="1535197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губки отрываем плотный слой и с помощью фломастера и монеты рисуем 6 кругов, вырезаем их.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4139952" cy="62373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" t="-23828" r="-7000" b="2804"/>
          <a:stretch/>
        </p:blipFill>
        <p:spPr>
          <a:xfrm>
            <a:off x="4137315" y="-923788"/>
            <a:ext cx="5403067" cy="78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1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33195" y="0"/>
            <a:ext cx="5069842" cy="5182323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Приступаем к изготовлению башни нашего танка. Отрезаем от одной губки третью часть. На нижнюю часть башни наносим клей, закрепляем её на основной части танка.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3" t="1154" r="-17723" b="-1154"/>
          <a:stretch/>
        </p:blipFill>
        <p:spPr>
          <a:xfrm>
            <a:off x="1690445" y="1484784"/>
            <a:ext cx="7453555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18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2033195" y="4595994"/>
            <a:ext cx="5966666" cy="34517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6129" y="836712"/>
            <a:ext cx="5977424" cy="3600400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основание танка приклеиваем колёса по три с каждой стороны.</a:t>
            </a:r>
          </a:p>
          <a:p>
            <a:pPr algn="l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4784"/>
            <a:ext cx="4788024" cy="5373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84784"/>
            <a:ext cx="4355976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9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245966" y="5013176"/>
            <a:ext cx="6638401" cy="8640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rot="10800000" flipV="1">
            <a:off x="1245966" y="396684"/>
            <a:ext cx="5285866" cy="2592011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трубочки для коктейля отрезаем четвёртую часть. Проделав ножницами отверстие в башне, вставляем дуло танка. </a:t>
            </a:r>
          </a:p>
          <a:p>
            <a:pPr algn="l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68" y="1692690"/>
            <a:ext cx="7061519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36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2596550" y="5538680"/>
            <a:ext cx="5966666" cy="457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79712" y="92144"/>
            <a:ext cx="5970494" cy="835460"/>
          </a:xfrm>
        </p:spPr>
        <p:txBody>
          <a:bodyPr/>
          <a:lstStyle/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 танк готов.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509874"/>
            <a:ext cx="6330534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0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24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628800"/>
            <a:ext cx="7992888" cy="334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Продолжается режим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самоизоляции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Высидеть дома детям очень сложно, особенно когда это продолжается длительное время.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Приближается 75-летие великой победы. Хочу предложить вашему вниманию презентацию, которая поможет вам рассказать детям о Великой Отечественной войне, о значении праздника Победы для нашего народа. 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А после просмотра  предлагаю вам стать военными конструкторами и вместе с детьми смастерить из губок танк.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1582341"/>
            <a:ext cx="44644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22 июня 1941 года немецкие войска перешли границу Советского Союза.</a:t>
            </a:r>
          </a:p>
          <a:p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Утром по радио было передано важное </a:t>
            </a:r>
            <a:r>
              <a:rPr lang="ru-RU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сообщение: «Внимание, говорит Москва! </a:t>
            </a:r>
            <a:r>
              <a:rPr lang="ru-RU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Сегодня </a:t>
            </a:r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 4 часа утра без всякого объявления войны германские вооруженные силы атаковали границы Советского Союза. Началась Великая Отечественная война </a:t>
            </a:r>
            <a:r>
              <a:rPr lang="ru-RU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русского народа </a:t>
            </a:r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против </a:t>
            </a:r>
            <a:r>
              <a:rPr lang="ru-RU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немецко-фашистских </a:t>
            </a:r>
            <a: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захватчиков. Наше дело правое, враг будет разбит. Победа будет за нами! »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5" y="332656"/>
            <a:ext cx="3744415" cy="1249684"/>
          </a:xfrm>
        </p:spPr>
        <p:txBody>
          <a:bodyPr/>
          <a:lstStyle/>
          <a:p>
            <a:pPr marL="0" indent="0">
              <a:buNone/>
            </a:pPr>
            <a:r>
              <a:rPr lang="ru-RU" sz="44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воины</a:t>
            </a:r>
            <a:endParaRPr lang="ru-RU" sz="4400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Начало войны - Начало войны - Фото по истор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36712"/>
            <a:ext cx="4466906" cy="561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65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32656"/>
            <a:ext cx="3816424" cy="5182512"/>
          </a:xfrm>
        </p:spPr>
        <p:txBody>
          <a:bodyPr/>
          <a:lstStyle/>
          <a:p>
            <a:pPr algn="l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борьбу с врагом поднялась вся наша огромная страна</a:t>
            </a:r>
            <a:r>
              <a:rPr lang="ru-RU" sz="32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8" descr="KateBrow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4301"/>
            <a:ext cx="4575324" cy="302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ретро, война, солдат - (картинка, изображение, фото, обои 246695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01009"/>
            <a:ext cx="450100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ВЕЛИКАЯ ОТЕЧЕСТВЕННАЯ ВОЙНА 1941 194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3479308"/>
            <a:ext cx="4067944" cy="3118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05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5" y="5013176"/>
            <a:ext cx="3816423" cy="1709042"/>
          </a:xfrm>
        </p:spPr>
        <p:txBody>
          <a:bodyPr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Наравне с мужчинами-воинами, нашу землю от фашистов геройски защищали старики, женщины и дети.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6" descr="Как началась великая отечественная война 22 июня 1941 года - тема дня в женском онлайн журнале Wictoria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61" y="2277194"/>
            <a:ext cx="4331047" cy="266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sasha_bogdanov - Русские дети и война 1941-1945 Они воевали не ради того чтоб Янукович и Путин сдали Киев бендеровца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188640"/>
            <a:ext cx="412703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Государственные архивы РФ, хранящие фотодокументы о Великой Отечественной войне 1941-1945 гг. Сайт &quot;Победа. 1941-1945&quot;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212" y="3393104"/>
            <a:ext cx="466885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Великая Отечественная. . Они и Мы. . Дети войны Жизнь в СССР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37" y="110917"/>
            <a:ext cx="3682975" cy="2088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90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18674"/>
            <a:ext cx="8892480" cy="1656184"/>
          </a:xfrm>
        </p:spPr>
        <p:txBody>
          <a:bodyPr/>
          <a:lstStyle/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годы Великой Отечественной войны тысячи мальчишек и девчонок несли службу в боевых войсках, в партизанских отрядах, наравне со взрослыми трудились в тылу.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10" y="1124743"/>
            <a:ext cx="8191500" cy="5491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7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Дети во времена великой отечественной войны (24 фото) - Интересное - Релакс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7488832" cy="497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1" y="332656"/>
            <a:ext cx="7334200" cy="1224136"/>
          </a:xfrm>
        </p:spPr>
        <p:txBody>
          <a:bodyPr/>
          <a:lstStyle/>
          <a:p>
            <a:pPr algn="l"/>
            <a:r>
              <a:rPr lang="ru-RU" sz="2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Девочки помогали в госпиталях, ухаживали за раненными бойцами.</a:t>
            </a:r>
            <a:endParaRPr lang="ru-RU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96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Великая Отечественная Война (137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44825"/>
            <a:ext cx="684076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692696"/>
            <a:ext cx="7550223" cy="864096"/>
          </a:xfrm>
        </p:spPr>
        <p:txBody>
          <a:bodyPr/>
          <a:lstStyle/>
          <a:p>
            <a:pPr algn="l"/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Мальчики, женщины, старики помогали рыть окопы.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90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260648"/>
            <a:ext cx="4680521" cy="1008112"/>
          </a:xfrm>
        </p:spPr>
        <p:txBody>
          <a:bodyPr/>
          <a:lstStyle/>
          <a:p>
            <a:pPr marL="0" indent="0" algn="l">
              <a:buNone/>
            </a:pPr>
            <a:r>
              <a:rPr lang="ru-RU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Оружие Победы</a:t>
            </a:r>
            <a:endParaRPr lang="ru-RU" sz="4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44008" y="4581128"/>
            <a:ext cx="4320480" cy="2160240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борьбе с врагом была задействована вся техника: самолёты, танки, бронемашины, подводные лодки, боевые корабли, артиллерийские орудия.</a:t>
            </a:r>
            <a:endParaRPr lang="ru-RU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://www.afanasy.biz/upload/iblock/a4d/soc_09082012_an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3787130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www.gotorussia.ru/excursions/vov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42512"/>
            <a:ext cx="4320479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ship.bsu.by/sm.ashx?guid=773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01008"/>
            <a:ext cx="4404470" cy="31177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573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542</TotalTime>
  <Words>422</Words>
  <Application>Microsoft Office PowerPoint</Application>
  <PresentationFormat>Экран (4:3)</PresentationFormat>
  <Paragraphs>52</Paragraphs>
  <Slides>18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Cambria</vt:lpstr>
      <vt:lpstr>Georgia</vt:lpstr>
      <vt:lpstr>inherit</vt:lpstr>
      <vt:lpstr>Tahoma</vt:lpstr>
      <vt:lpstr>Times New Roman</vt:lpstr>
      <vt:lpstr>Воздушный поток</vt:lpstr>
      <vt:lpstr>Презентация PowerPoint</vt:lpstr>
      <vt:lpstr>Презентация PowerPoint</vt:lpstr>
      <vt:lpstr>Начало воины</vt:lpstr>
      <vt:lpstr>На борьбу с врагом поднялась вся наша огромная страна.</vt:lpstr>
      <vt:lpstr>Наравне с мужчинами-воинами, нашу землю от фашистов геройски защищали старики, женщины и дети.</vt:lpstr>
      <vt:lpstr>В годы Великой Отечественной войны тысячи мальчишек и девчонок несли службу в боевых войсках, в партизанских отрядах, наравне со взрослыми трудились в тылу.</vt:lpstr>
      <vt:lpstr>Девочки помогали в госпиталях, ухаживали за раненными бойцами.</vt:lpstr>
      <vt:lpstr>Мальчики, женщины, старики помогали рыть окопы.</vt:lpstr>
      <vt:lpstr>Оружие Победы</vt:lpstr>
      <vt:lpstr>                 БМ 31 -12             </vt:lpstr>
      <vt:lpstr>Долгожданная Победа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Оружие победы</dc:title>
  <dc:creator>1234567890</dc:creator>
  <cp:lastModifiedBy>Денис</cp:lastModifiedBy>
  <cp:revision>65</cp:revision>
  <dcterms:created xsi:type="dcterms:W3CDTF">2015-04-22T14:29:03Z</dcterms:created>
  <dcterms:modified xsi:type="dcterms:W3CDTF">2020-05-04T16:27:28Z</dcterms:modified>
</cp:coreProperties>
</file>