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6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3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6794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17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63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77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961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24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3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7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7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60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8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4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519EA-690D-448D-B152-9FFC77D3AA8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1E9BCB8-3606-484D-A0C3-C3153A786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81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27055" y="2124364"/>
            <a:ext cx="7468321" cy="194181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Использование результатов тестирования в консультировании 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Руководитель проекта «Точка опоры»</a:t>
            </a:r>
          </a:p>
          <a:p>
            <a:pPr algn="r"/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Практикующий психолог</a:t>
            </a:r>
            <a:endParaRPr lang="en-US" b="1" i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ru-RU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Кислицина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Ирина Юрьевна </a:t>
            </a:r>
            <a:endParaRPr lang="ru-RU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8" y="156849"/>
            <a:ext cx="1602739" cy="18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6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563" y="263892"/>
            <a:ext cx="10030691" cy="101072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Диагностика позволяет определить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у дошкольника: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1162" y="1357746"/>
            <a:ext cx="9836727" cy="5246254"/>
          </a:xfrm>
        </p:spPr>
        <p:txBody>
          <a:bodyPr>
            <a:normAutofit fontScale="92500"/>
          </a:bodyPr>
          <a:lstStyle/>
          <a:p>
            <a:pPr lvl="0"/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уровень развития </a:t>
            </a: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психических процессов;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обладание некоторыми предварительными умениями и </a:t>
            </a: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навыками;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уровень общей осведомленности ребенка, знания об окружающем его мире;</a:t>
            </a:r>
          </a:p>
          <a:p>
            <a:pPr lvl="0"/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личностные особенности </a:t>
            </a: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дошкольника.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374" y="4718207"/>
            <a:ext cx="1660626" cy="189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80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Результаты диагностики позволяют определить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Оптимальную программу обучения с учетом возможностей ребенка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797964" y="2126222"/>
            <a:ext cx="4706647" cy="37776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При необходимости- своевременную помощь специалистов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accent2"/>
                </a:solidFill>
              </a:rPr>
              <a:t>   (коррекцию)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8700653" y="1357744"/>
            <a:ext cx="480291" cy="360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217" y="4932049"/>
            <a:ext cx="1602739" cy="18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0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5424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Перевод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сырой оценки в стандартную: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995055" y="2170545"/>
            <a:ext cx="9574212" cy="425796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9 - 10 баллов   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высокий уровень,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8 -  7 баллов   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уровень выше среднего,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5 -  6 баллов   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средний уровень,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3 -  4 балла    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уровень ниже среднего,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1 -  2 балла    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низкий уровень</a:t>
            </a:r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035" y="4830449"/>
            <a:ext cx="1602739" cy="18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0833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166</TotalTime>
  <Words>114</Words>
  <Application>Microsoft Office PowerPoint</Application>
  <PresentationFormat>Широкоэкранный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Использование результатов тестирования в консультировании </vt:lpstr>
      <vt:lpstr>Диагностика позволяет определить  у дошкольника:</vt:lpstr>
      <vt:lpstr>Результаты диагностики позволяют определить</vt:lpstr>
      <vt:lpstr>Перевод сырой оценки в стандартную: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результатов тестирования в консультировании </dc:title>
  <dc:creator>Пользователь Windows</dc:creator>
  <cp:lastModifiedBy>Пользователь Windows</cp:lastModifiedBy>
  <cp:revision>9</cp:revision>
  <dcterms:created xsi:type="dcterms:W3CDTF">2019-06-05T09:11:02Z</dcterms:created>
  <dcterms:modified xsi:type="dcterms:W3CDTF">2019-06-06T02:35:52Z</dcterms:modified>
</cp:coreProperties>
</file>