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6" r:id="rId4"/>
    <p:sldId id="257" r:id="rId5"/>
    <p:sldId id="259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 varScale="1">
        <p:scale>
          <a:sx n="108" d="100"/>
          <a:sy n="108" d="100"/>
        </p:scale>
        <p:origin x="17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microsoft.com/office/2007/relationships/hdphoto" Target="../media/hdphoto6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5.wdp"/><Relationship Id="rId4" Type="http://schemas.openxmlformats.org/officeDocument/2006/relationships/hyperlink" Target="http://images.yandex.ru/" TargetMode="Externa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547161"/>
            <a:ext cx="7920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МАДОУ Боровский детский сад «Журавушка»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614" y="5517232"/>
            <a:ext cx="3725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Инструктор по физической культуре</a:t>
            </a: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Томашов Д.В.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21" b="95775" l="2714" r="96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6080">
            <a:off x="3927126" y="3137371"/>
            <a:ext cx="4949463" cy="330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98525" y="1772817"/>
            <a:ext cx="4759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Спортивное оборудование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для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детей в домашних условиях</a:t>
            </a:r>
          </a:p>
        </p:txBody>
      </p:sp>
    </p:spTree>
    <p:extLst>
      <p:ext uri="{BB962C8B-B14F-4D97-AF65-F5344CB8AC3E}">
        <p14:creationId xmlns:p14="http://schemas.microsoft.com/office/powerpoint/2010/main" val="207435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383" y="189141"/>
            <a:ext cx="85492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Наверное, ничто не заботит современных родителей более,</a:t>
            </a:r>
          </a:p>
          <a:p>
            <a:pPr algn="ctr"/>
            <a:r>
              <a:rPr lang="ru-RU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чем проблема развития детей </a:t>
            </a:r>
          </a:p>
          <a:p>
            <a:pPr algn="ctr"/>
            <a:endParaRPr lang="ru-RU" sz="5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Современные дети часто ограничены пространством квартиры, а их энергия требует выхода. Детский спортивный уголок — это не просто тренажеры, а продуманное решение для гармоничного физического развития, тренировки координации и ловкости прямо дома.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Он помогает превратить неукротимую активность в полезное русло, экономя силы родителей и даря детям возможность весело и с пользой проводить время независимо от погоды за окном. Это инвестиция в здоровье, правильную осанку и хорошее настроение вашего ребенка.</a:t>
            </a:r>
          </a:p>
          <a:p>
            <a:pPr algn="ctr"/>
            <a:endParaRPr lang="ru-RU" sz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2442" y="4961993"/>
            <a:ext cx="8739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деятельности. </a:t>
            </a:r>
          </a:p>
        </p:txBody>
      </p:sp>
      <p:pic>
        <p:nvPicPr>
          <p:cNvPr id="1026" name="Picture 2" descr="C:\Users\uuser\Desktop\09.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627019"/>
            <a:ext cx="4443976" cy="2669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943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hlinkClick r:id="rId4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hlinkClick r:id="rId4"/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9" b="99701" l="2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216445">
            <a:off x="7221430" y="1549992"/>
            <a:ext cx="1733905" cy="159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7" b="100000" l="152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4883" y="4437112"/>
            <a:ext cx="2113334" cy="210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5576" y="332656"/>
            <a:ext cx="7632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Самый эффективный обучающий и развивающий процесс для ребенка – всегда игра</a:t>
            </a: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587" l="0" r="100000">
                        <a14:foregroundMark x1="9504" y1="62245" x2="7025" y2="89286"/>
                        <a14:foregroundMark x1="4959" y1="93878" x2="4959" y2="93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28307">
            <a:off x="6512769" y="4327320"/>
            <a:ext cx="2288802" cy="206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41" l="0" r="99279">
                        <a14:foregroundMark x1="61261" y1="16284" x2="61261" y2="16284"/>
                        <a14:foregroundMark x1="36216" y1="2064" x2="36216" y2="2064"/>
                        <a14:foregroundMark x1="38739" y1="688" x2="38739" y2="688"/>
                        <a14:foregroundMark x1="15676" y1="23853" x2="15676" y2="23853"/>
                        <a14:foregroundMark x1="13153" y1="25459" x2="13153" y2="25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007" y="1484784"/>
            <a:ext cx="2293753" cy="230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99954" y="1431149"/>
            <a:ext cx="4316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 спортивные тренировки для малышей должны проводиться именно в этой форме.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Дети способны не один раз в день обращать внимание на тот или иной спортивный снаряд и «между делом», в процессе игры или просто так выполнять полезные упражнения.</a:t>
            </a:r>
          </a:p>
        </p:txBody>
      </p:sp>
    </p:spTree>
    <p:extLst>
      <p:ext uri="{BB962C8B-B14F-4D97-AF65-F5344CB8AC3E}">
        <p14:creationId xmlns:p14="http://schemas.microsoft.com/office/powerpoint/2010/main" val="40568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278575"/>
            <a:ext cx="88315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Но, какую бы модель Вы бы ни выбрали,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одним из основных критериев для принятия окончательного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решения должно служить качество и надежность крепления детского спортивного комплекса.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Опоры конструкции должны выдерживать не только статическую, но и динамическую нагрузку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(например, когда ребенок прыгает и резко повисает на турнике).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7877" y="404664"/>
            <a:ext cx="826386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Оборудованный в детской комнате спортивный уголок </a:t>
            </a:r>
          </a:p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отнюдь не роскошь, а необходимость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912" y="1416839"/>
            <a:ext cx="8918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Основой любого спортивного уголка, конечно,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шведская стенка с турником, качелями, канатом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т.п. – то есть то, что принято называть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детским спортивным комплексом.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8028" y="3068960"/>
            <a:ext cx="8363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Все детские спортивные комплексы, в основном, подобны по принципам построения конструкции и исполнению, но различаются по конфигурации и комплектации. </a:t>
            </a:r>
          </a:p>
        </p:txBody>
      </p:sp>
    </p:spTree>
    <p:extLst>
      <p:ext uri="{BB962C8B-B14F-4D97-AF65-F5344CB8AC3E}">
        <p14:creationId xmlns:p14="http://schemas.microsoft.com/office/powerpoint/2010/main" val="241825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07626" y="316969"/>
            <a:ext cx="726012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Каким же может быть этот спортивный уголок?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339" y="933688"/>
            <a:ext cx="3484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Обычно особым вниманием детей всех возрастов пользуются кольца, трапеция, тарзанка,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сеть для лазания и качели.</a:t>
            </a: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7690" y="1484784"/>
            <a:ext cx="363382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2780928"/>
            <a:ext cx="2808312" cy="36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36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247581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в семье растет один ребенок – ему вполне будет достаточно Г- или Т-образной конструкции – она не займет много места. Если площадь позволяет и, особенно, если в семье несколько детей, во избежание конфликтов лучше приобрести многоопорный комплекс. Вариантов множество – от небольших Т-образных конструкций до многоопорных моделей с несколькими шведскими стенками, рукоходами, турниками.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077141"/>
            <a:ext cx="1800200" cy="4574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8242" y="2112562"/>
            <a:ext cx="2762230" cy="414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3768" y="2573052"/>
            <a:ext cx="3312368" cy="3582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42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2726399"/>
            <a:ext cx="4392488" cy="4003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930247"/>
            <a:ext cx="3214612" cy="4997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7428" y="175321"/>
            <a:ext cx="2664296" cy="2344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07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82471"/>
            <a:ext cx="8496944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Приобретая детский спортивный комплекс стоит особенно позаботиться о безопасности занятий. </a:t>
            </a:r>
          </a:p>
          <a:p>
            <a:endParaRPr lang="ru-RU" sz="500" dirty="0"/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Современные производители предлагают защитные маты из различных материалов различных размеров и расцветок. Так что целостность  любого интерьера не будет нарушена добавлением такого важного предмета.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 тому же, в зависимости от потребностей, предпочтений и целей тренировок можно подобрать и материал, из которого будет выполнен Ваш спорткомплекс.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 современном рынке широко представлены детские спортивные комплексы, произведенные и из металла, и из дерева.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Считается, что металлические спорткомплексы выдерживают большую нагрузку. Ступени таких комплексов достаточно тонки – за них удобно хвататься детским ладошкам. К тому же богатство цветовых решений позволят подобрать комплекс, гармонично сочетающийся интерьером именно Вашей детской комнаты.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Для тех, кто предпочитает экологический стиль, предлагаются деревянные комплексы, которые дарят ребенку тепло и красоту натурального материала. Ступени деревянной шведской стенки более толстые – это полезно для выполнения упражнений по профилактики плоскостопия.</a:t>
            </a:r>
          </a:p>
        </p:txBody>
      </p:sp>
    </p:spTree>
    <p:extLst>
      <p:ext uri="{BB962C8B-B14F-4D97-AF65-F5344CB8AC3E}">
        <p14:creationId xmlns:p14="http://schemas.microsoft.com/office/powerpoint/2010/main" val="9433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ошка\Pictures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547161"/>
            <a:ext cx="7920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МАДОУ Боровский детский сад «Журавушка»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614" y="5517232"/>
            <a:ext cx="3725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Инструктор по физической культуре</a:t>
            </a: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Томашов Д.В.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21" b="95775" l="2714" r="96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6080">
            <a:off x="3927126" y="3137371"/>
            <a:ext cx="4949463" cy="330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98525" y="1772817"/>
            <a:ext cx="4759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Спортивное оборудование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для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детей в домашних условиях</a:t>
            </a:r>
          </a:p>
        </p:txBody>
      </p:sp>
    </p:spTree>
    <p:extLst>
      <p:ext uri="{BB962C8B-B14F-4D97-AF65-F5344CB8AC3E}">
        <p14:creationId xmlns:p14="http://schemas.microsoft.com/office/powerpoint/2010/main" val="385752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Tm="5000">
        <p:fade/>
      </p:transition>
    </mc:Choice>
    <mc:Fallback xmlns="">
      <p:transition advTm="5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559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Book Antiqua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Тошка</dc:creator>
  <cp:lastModifiedBy>Светлана Николаевна</cp:lastModifiedBy>
  <cp:revision>36</cp:revision>
  <dcterms:created xsi:type="dcterms:W3CDTF">2013-08-18T20:15:39Z</dcterms:created>
  <dcterms:modified xsi:type="dcterms:W3CDTF">2025-11-11T04:41:31Z</dcterms:modified>
</cp:coreProperties>
</file>