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77" r:id="rId2"/>
    <p:sldId id="257" r:id="rId3"/>
    <p:sldId id="282" r:id="rId4"/>
    <p:sldId id="291" r:id="rId5"/>
    <p:sldId id="292" r:id="rId6"/>
    <p:sldId id="262" r:id="rId7"/>
    <p:sldId id="259" r:id="rId8"/>
    <p:sldId id="263" r:id="rId9"/>
    <p:sldId id="273" r:id="rId10"/>
    <p:sldId id="28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E9C64-D303-4D1D-84FD-720843875637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0FF1E-993B-4871-8C84-43DE360120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A9A8-1F1E-40B2-AE9A-3E3395DBA1F0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FC564-5470-42C6-B151-9F7F216850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05834-F93C-48FA-989C-34AB6A83944B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A74DD-6AFA-48D8-A41E-620EEA7DD6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36947-5950-47DE-870B-C1197897B034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F51AD-1E5D-410A-B2C1-44FB4B8FD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42CB0-C2D2-4BC4-8983-AEE767D82652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4E376-A82C-4F31-91E5-B821CC753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2A4F7-013E-4223-AAB6-B7E23F468618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2BE42-B6E9-4B31-883B-3D66BF55D8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51E75-73DF-480C-85A1-DC90E5CA31B6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57B8B-A8CE-4A7E-95C2-F7BDECEFF3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2DED2-D2E8-4959-BFE0-6F8B15E01BD2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563B6-F52A-4E74-9B5D-9E46986BA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07942-C2E4-4E89-B1DB-6A71565A24FA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71474-06CD-4FEF-9EA0-59245CD10D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06B19-3D9C-4164-A004-113406DF35F7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C47E6-A3EB-46E7-82C9-59D18688B9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28667-524B-49E1-9795-1A4899470849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EAF43-5E49-4ED2-9F89-E24D20760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BEC909-35FE-4DD6-9CEE-6467BF7C6770}" type="datetimeFigureOut">
              <a:rPr lang="ru-RU"/>
              <a:pPr>
                <a:defRPr/>
              </a:pPr>
              <a:t>21.07.2025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7751EA-59EC-4C03-8B3C-B3D57DC6EC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Содержимое 2"/>
          <p:cNvSpPr>
            <a:spLocks noGrp="1"/>
          </p:cNvSpPr>
          <p:nvPr>
            <p:ph idx="1"/>
          </p:nvPr>
        </p:nvSpPr>
        <p:spPr>
          <a:xfrm>
            <a:off x="428625" y="404812"/>
            <a:ext cx="8535863" cy="59356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МАДОУ Боровский детский сад «Журавушка»</a:t>
            </a:r>
          </a:p>
          <a:p>
            <a:pPr algn="ctr" eaLnBrk="1" hangingPunct="1">
              <a:buFont typeface="Arial" charset="0"/>
              <a:buNone/>
            </a:pPr>
            <a:r>
              <a:rPr lang="ru-RU" sz="4400" b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Превращаем компьютер</a:t>
            </a:r>
          </a:p>
          <a:p>
            <a:pPr algn="ctr" eaLnBrk="1" hangingPunct="1">
              <a:buFont typeface="Arial" charset="0"/>
              <a:buNone/>
            </a:pPr>
            <a:r>
              <a:rPr lang="ru-RU" sz="4400" b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 из врага в соратника</a:t>
            </a:r>
            <a:endParaRPr lang="ru-RU" sz="4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4400" dirty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ru-RU" sz="4400" dirty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ru-RU" sz="4400" dirty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ru-RU" sz="4400" dirty="0">
              <a:solidFill>
                <a:srgbClr val="FF0000"/>
              </a:solidFill>
            </a:endParaRPr>
          </a:p>
          <a:p>
            <a:pPr algn="r" eaLnBrk="1" hangingPunct="1">
              <a:buFont typeface="Arial" charset="0"/>
              <a:buNone/>
            </a:pP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Воспитатель КМП Суслова В.А.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2025</a:t>
            </a:r>
          </a:p>
        </p:txBody>
      </p:sp>
      <p:pic>
        <p:nvPicPr>
          <p:cNvPr id="2051" name="Picture 2" descr="G:\собрания\28jpg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1680" y="2420888"/>
            <a:ext cx="621232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899592" y="500063"/>
            <a:ext cx="7416824" cy="1143000"/>
          </a:xfrm>
        </p:spPr>
        <p:txBody>
          <a:bodyPr/>
          <a:lstStyle/>
          <a:p>
            <a:pPr eaLnBrk="1" hangingPunct="1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Всё в ваших руках!</a:t>
            </a: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E250B233-74C7-4D71-AFF5-34D49A653F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082" y="1556792"/>
            <a:ext cx="601983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8229600" cy="5736679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Трудно представить современный обучающий процесс и досуг ребенка без этой чудо – машины.</a:t>
            </a:r>
          </a:p>
        </p:txBody>
      </p:sp>
      <p:pic>
        <p:nvPicPr>
          <p:cNvPr id="3075" name="Picture 2" descr="http://www.bandb.ru/news-foto-2008/Trigem-Lluon-B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3068960"/>
            <a:ext cx="5905500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-285750" y="1052736"/>
            <a:ext cx="9715500" cy="638944"/>
          </a:xfrm>
        </p:spPr>
        <p:txBody>
          <a:bodyPr/>
          <a:lstStyle/>
          <a:p>
            <a:pPr eaLnBrk="1" hangingPunct="1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Причины возникновения зависимости</a:t>
            </a:r>
          </a:p>
        </p:txBody>
      </p:sp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179512" y="2125740"/>
            <a:ext cx="8496944" cy="3897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0850" eaLnBrk="0" hangingPunct="0">
              <a:lnSpc>
                <a:spcPct val="150000"/>
              </a:lnSpc>
              <a:buFont typeface="Arial" charset="0"/>
              <a:buChar char="•"/>
            </a:pPr>
            <a:r>
              <a:rPr lang="ru-RU" sz="28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Недостаток общения;                </a:t>
            </a:r>
          </a:p>
          <a:p>
            <a:pPr indent="450850" eaLnBrk="0" hangingPunct="0">
              <a:lnSpc>
                <a:spcPct val="150000"/>
              </a:lnSpc>
              <a:buFont typeface="Arial" charset="0"/>
              <a:buChar char="•"/>
            </a:pPr>
            <a:r>
              <a:rPr lang="ru-RU" sz="28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Недостаток внимания;</a:t>
            </a:r>
          </a:p>
          <a:p>
            <a:pPr indent="450850" eaLnBrk="0" hangingPunct="0">
              <a:lnSpc>
                <a:spcPct val="150000"/>
              </a:lnSpc>
              <a:buFont typeface="Arial" charset="0"/>
              <a:buChar char="•"/>
            </a:pPr>
            <a:r>
              <a:rPr lang="ru-RU" sz="28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Неуверенность в себе;</a:t>
            </a:r>
          </a:p>
          <a:p>
            <a:pPr indent="450850" eaLnBrk="0" hangingPunct="0">
              <a:lnSpc>
                <a:spcPct val="150000"/>
              </a:lnSpc>
              <a:buFont typeface="Arial" charset="0"/>
              <a:buChar char="•"/>
            </a:pPr>
            <a:r>
              <a:rPr lang="ru-RU" sz="28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Отсутствие у ребенка увлечений;</a:t>
            </a:r>
          </a:p>
          <a:p>
            <a:pPr indent="450850" eaLnBrk="0" hangingPunct="0">
              <a:lnSpc>
                <a:spcPct val="150000"/>
              </a:lnSpc>
              <a:buFont typeface="Arial" charset="0"/>
              <a:buChar char="•"/>
            </a:pPr>
            <a:r>
              <a:rPr lang="ru-RU" sz="28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Желание ребенка не быть белой вороной.</a:t>
            </a:r>
          </a:p>
          <a:p>
            <a:pPr indent="450850" eaLnBrk="0" hangingPunct="0">
              <a:lnSpc>
                <a:spcPct val="150000"/>
              </a:lnSpc>
              <a:buFont typeface="Arial" charset="0"/>
              <a:buChar char="•"/>
            </a:pPr>
            <a:endParaRPr lang="ru-RU" sz="2800" dirty="0">
              <a:solidFill>
                <a:srgbClr val="0033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pic>
        <p:nvPicPr>
          <p:cNvPr id="4102" name="Picture 6" descr="Picture background">
            <a:extLst>
              <a:ext uri="{FF2B5EF4-FFF2-40B4-BE49-F238E27FC236}">
                <a16:creationId xmlns:a16="http://schemas.microsoft.com/office/drawing/2014/main" id="{6FDF0C4A-C885-4571-8407-38D197103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900" y="2276872"/>
            <a:ext cx="2863556" cy="206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00063" y="571500"/>
            <a:ext cx="9858376" cy="1143000"/>
          </a:xfrm>
        </p:spPr>
        <p:txBody>
          <a:bodyPr/>
          <a:lstStyle/>
          <a:p>
            <a:pPr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Опасности компьютерной зависимости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209331"/>
          </a:xfrm>
        </p:spPr>
        <p:txBody>
          <a:bodyPr/>
          <a:lstStyle/>
          <a:p>
            <a:r>
              <a:rPr lang="ru-RU" sz="24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Компьютер - основной объект общения и физическое общение становится не нужным;</a:t>
            </a:r>
          </a:p>
          <a:p>
            <a:r>
              <a:rPr lang="ru-RU" sz="24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Ребенок теряет контроль за временем;</a:t>
            </a:r>
          </a:p>
          <a:p>
            <a:r>
              <a:rPr lang="ru-RU" sz="24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Проявляет агрессию;</a:t>
            </a:r>
          </a:p>
          <a:p>
            <a:r>
              <a:rPr lang="ru-RU" sz="24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Вседозволенность и простота достижения цели;</a:t>
            </a:r>
          </a:p>
          <a:p>
            <a:r>
              <a:rPr lang="ru-RU" sz="24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Многочасовое непрерывное нахождение перед монитором может вызвать нарушение зрения, снижение иммунитета, головные боли, усталость, бессонницу;</a:t>
            </a:r>
          </a:p>
          <a:p>
            <a:r>
              <a:rPr lang="ru-RU" sz="24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Могут наблюдаться проблемы с осанкой.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-756593" y="404664"/>
            <a:ext cx="10972155" cy="1024086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Польза компьютера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395536" y="1357313"/>
            <a:ext cx="8748464" cy="4525962"/>
          </a:xfrm>
        </p:spPr>
        <p:txBody>
          <a:bodyPr/>
          <a:lstStyle/>
          <a:p>
            <a:r>
              <a:rPr lang="ru-RU" sz="26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Развивающие игровые программы;</a:t>
            </a:r>
          </a:p>
          <a:p>
            <a:r>
              <a:rPr lang="ru-RU" sz="26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Познавательная мотивация;</a:t>
            </a:r>
          </a:p>
          <a:p>
            <a:r>
              <a:rPr lang="ru-RU" sz="26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Самостоятельная работа за компьютером способствует развитию у ребенка мелких мышц руки и зрительно-моторной координации;</a:t>
            </a:r>
          </a:p>
          <a:p>
            <a:r>
              <a:rPr lang="ru-RU" sz="26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Игры на компьютере способствуют развитию абстрактного мышления детей;</a:t>
            </a:r>
          </a:p>
          <a:p>
            <a:r>
              <a:rPr lang="ru-RU" sz="26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Путешествия по виртуальным мирам могут выступать способом разрядки накопившейся в душе обиды и агрессии.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57250" y="642938"/>
            <a:ext cx="1057275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Четыре шага к спасению от </a:t>
            </a:r>
            <a:r>
              <a:rPr lang="ru-RU" b="1" dirty="0" err="1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компьютеромании</a:t>
            </a:r>
            <a:endParaRPr lang="ru-RU" b="1" dirty="0">
              <a:solidFill>
                <a:srgbClr val="FF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107504" y="2204863"/>
            <a:ext cx="6840760" cy="4319761"/>
          </a:xfrm>
        </p:spPr>
        <p:txBody>
          <a:bodyPr/>
          <a:lstStyle/>
          <a:p>
            <a:pPr eaLnBrk="1" hangingPunct="1"/>
            <a:r>
              <a:rPr lang="ru-RU" sz="3000" b="1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Первое: </a:t>
            </a:r>
            <a:r>
              <a:rPr lang="ru-RU" sz="30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общайтесь со своим ребенком «на одной волне»;</a:t>
            </a:r>
          </a:p>
          <a:p>
            <a:pPr eaLnBrk="1" hangingPunct="1"/>
            <a:r>
              <a:rPr lang="ru-RU" sz="3000" b="1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Второе: </a:t>
            </a:r>
            <a:r>
              <a:rPr lang="ru-RU" sz="30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ограничьте время за компьютером;</a:t>
            </a:r>
          </a:p>
          <a:p>
            <a:pPr eaLnBrk="1" hangingPunct="1"/>
            <a:r>
              <a:rPr lang="ru-RU" sz="3000" b="1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Третье: </a:t>
            </a:r>
            <a:r>
              <a:rPr lang="ru-RU" sz="30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Компьютер - во благо;</a:t>
            </a:r>
          </a:p>
          <a:p>
            <a:pPr eaLnBrk="1" hangingPunct="1"/>
            <a:r>
              <a:rPr lang="ru-RU" sz="3000" b="1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Четвертое:  «</a:t>
            </a:r>
            <a:r>
              <a:rPr lang="ru-RU" sz="30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Как прекрасен этот мир, посмотри!».</a:t>
            </a:r>
          </a:p>
          <a:p>
            <a:pPr eaLnBrk="1" hangingPunct="1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58BCA94F-97EE-440C-9FFB-ABA8B45FB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060848"/>
            <a:ext cx="2157249" cy="188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71500" y="857250"/>
            <a:ext cx="10072688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800" b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Правила, которые обезопасят здоровье вашего ребенка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0" y="2348880"/>
            <a:ext cx="7884368" cy="4320208"/>
          </a:xfrm>
        </p:spPr>
        <p:txBody>
          <a:bodyPr/>
          <a:lstStyle/>
          <a:p>
            <a:pPr eaLnBrk="1" hangingPunct="1"/>
            <a:r>
              <a:rPr lang="ru-RU" sz="28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Соблюдайте чувство меры;</a:t>
            </a:r>
          </a:p>
          <a:p>
            <a:pPr eaLnBrk="1" hangingPunct="1"/>
            <a:r>
              <a:rPr lang="ru-RU" sz="28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Отдыхайте не от ребенка, а с ребенком;</a:t>
            </a:r>
          </a:p>
          <a:p>
            <a:pPr eaLnBrk="1" hangingPunct="1"/>
            <a:r>
              <a:rPr lang="ru-RU" sz="28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Время должно быть строго регламентировано;</a:t>
            </a:r>
          </a:p>
          <a:p>
            <a:pPr eaLnBrk="1" hangingPunct="1"/>
            <a:r>
              <a:rPr lang="ru-RU" sz="28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Сделай паузу;</a:t>
            </a:r>
          </a:p>
          <a:p>
            <a:pPr eaLnBrk="1" hangingPunct="1"/>
            <a:r>
              <a:rPr lang="ru-RU" sz="28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Оптимальные настройки монитора;</a:t>
            </a:r>
          </a:p>
          <a:p>
            <a:pPr eaLnBrk="1" hangingPunct="1"/>
            <a:r>
              <a:rPr lang="ru-RU" sz="28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Правильная частота обновления экрана.</a:t>
            </a:r>
          </a:p>
          <a:p>
            <a:pPr eaLnBrk="1" hangingPunct="1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548E905A-0F75-42B0-A9A5-4AB9AC3034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37"/>
          <a:stretch/>
        </p:blipFill>
        <p:spPr bwMode="auto">
          <a:xfrm>
            <a:off x="6300192" y="3429000"/>
            <a:ext cx="2263959" cy="141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3761259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000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Психологи, к которым обращаются родители компьютерных маньяков, часто советуют приобрести ребенку собаку – она как ничто другое помогает вырвать малыша из компьютерного мира.</a:t>
            </a:r>
          </a:p>
        </p:txBody>
      </p:sp>
      <p:pic>
        <p:nvPicPr>
          <p:cNvPr id="15364" name="Picture 2" descr="C:\Users\User\Desktop\200400806-001-410x2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643314"/>
            <a:ext cx="5688013" cy="2952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0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908720"/>
            <a:ext cx="8713787" cy="5217443"/>
          </a:xfrm>
        </p:spPr>
        <p:txBody>
          <a:bodyPr rtlCol="0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Нельзя забывать о том, что все хорошо в меру. Добрые замечательные игры, столь полезные для людей, могут стать и вредными для них.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Слишком длительное нахождение перед компьютером может привести к ухудшению зрения, а также к психологической зависимости от виртуального мира.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Но те, кто не пренебрегает правилом золотой середины во всем, таких проблем никогда не испытает.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rgbClr val="003300"/>
                </a:solidFill>
                <a:latin typeface="Bookman Old Style" panose="02050604050505020204" pitchFamily="18" charset="0"/>
                <a:cs typeface="Times New Roman" pitchFamily="18" charset="0"/>
              </a:rPr>
              <a:t>И компьютер для них будет только другом.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672</TotalTime>
  <Words>352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Bookman Old Style</vt:lpstr>
      <vt:lpstr>Calibri</vt:lpstr>
      <vt:lpstr>Times New Roman</vt:lpstr>
      <vt:lpstr>Тема Office</vt:lpstr>
      <vt:lpstr>Презентация PowerPoint</vt:lpstr>
      <vt:lpstr>Презентация PowerPoint</vt:lpstr>
      <vt:lpstr>Причины возникновения зависимости</vt:lpstr>
      <vt:lpstr>Опасности компьютерной зависимости</vt:lpstr>
      <vt:lpstr>Польза компьютера</vt:lpstr>
      <vt:lpstr>Четыре шага к спасению от компьютеромании</vt:lpstr>
      <vt:lpstr>Правила, которые обезопасят здоровье вашего ребенка</vt:lpstr>
      <vt:lpstr>Презентация PowerPoint</vt:lpstr>
      <vt:lpstr>Презентация PowerPoint</vt:lpstr>
      <vt:lpstr>Всё в ваших руках!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Светлана Николаевна</cp:lastModifiedBy>
  <cp:revision>59</cp:revision>
  <dcterms:created xsi:type="dcterms:W3CDTF">2011-02-27T18:10:31Z</dcterms:created>
  <dcterms:modified xsi:type="dcterms:W3CDTF">2025-07-21T08:56:34Z</dcterms:modified>
</cp:coreProperties>
</file>