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1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9" r:id="rId3"/>
    <p:sldId id="256" r:id="rId4"/>
    <p:sldId id="264" r:id="rId5"/>
    <p:sldId id="263" r:id="rId6"/>
    <p:sldId id="258" r:id="rId7"/>
    <p:sldId id="260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5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96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7951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366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1464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910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373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79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63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40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47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692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59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718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3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chemeClr val="accent4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33975-931C-4086-93F6-3077D07453C1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5E7170-C0BE-49B3-AFE6-D9D9E3384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024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993CB-F523-467F-A315-03C2B4414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МАДОУ Боровский детский сад «Журавушка»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E0C18-8B74-4A12-8C64-DB134EC96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399237"/>
          </a:xfrm>
        </p:spPr>
        <p:txBody>
          <a:bodyPr>
            <a:normAutofit fontScale="85000" lnSpcReduction="10000"/>
          </a:bodyPr>
          <a:lstStyle/>
          <a:p>
            <a:endParaRPr lang="ru-RU" b="1" dirty="0"/>
          </a:p>
          <a:p>
            <a:pPr marL="0" indent="0" algn="ctr">
              <a:buNone/>
            </a:pPr>
            <a:r>
              <a:rPr lang="ru-RU" sz="48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«Конструирование с </a:t>
            </a:r>
            <a:r>
              <a:rPr lang="ru-RU" sz="4800" b="1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детьми дошкольного </a:t>
            </a:r>
            <a:r>
              <a:rPr lang="ru-RU" sz="48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возраста»</a:t>
            </a:r>
            <a:endParaRPr lang="ru-RU" sz="480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marL="514350" lvl="1" indent="0">
              <a:buNone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								</a:t>
            </a:r>
            <a:r>
              <a:rPr lang="ru-RU" sz="21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Подготовил:</a:t>
            </a:r>
          </a:p>
          <a:p>
            <a:pPr marL="514350" lvl="1" indent="0">
              <a:buNone/>
            </a:pPr>
            <a:r>
              <a:rPr lang="ru-RU" sz="21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								Воспитатель КМП Суслова В.А.</a:t>
            </a:r>
          </a:p>
        </p:txBody>
      </p:sp>
    </p:spTree>
    <p:extLst>
      <p:ext uri="{BB962C8B-B14F-4D97-AF65-F5344CB8AC3E}">
        <p14:creationId xmlns:p14="http://schemas.microsoft.com/office/powerpoint/2010/main" val="3101223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F3F2CE-05A5-4825-9A2E-DD14C5FA55F3}"/>
              </a:ext>
            </a:extLst>
          </p:cNvPr>
          <p:cNvSpPr/>
          <p:nvPr/>
        </p:nvSpPr>
        <p:spPr>
          <a:xfrm>
            <a:off x="569843" y="295583"/>
            <a:ext cx="85476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используя разные приемы, формы и методы у детей возникает способность к построению новых и оригинальных образов, что положительно сказывается на развитии как детского мышления и воображения, так самой детской деятельности конструирования. Связь конструирования с повседневной жизнью, с другими видами деятельности (игра, театр и т.д.) делает его интересным, эмоционально насыщенным. 	Потребность в такой деятельности у детей становится ярко выраженной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u="sng" dirty="0">
              <a:solidFill>
                <a:srgbClr val="00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7EBCD8-71F7-49D3-B321-AA088DDA2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557" y="3521765"/>
            <a:ext cx="5400600" cy="34428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822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AA2B1-95A1-4EF0-92BD-131A81FB4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435" y="484119"/>
            <a:ext cx="8596668" cy="3737113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Маленький ребенок — инженер по своей природе. Ему нравится создавать новое, изобретать необычные конструкции. Если попытаться соотнести сложность задач, которые каждую минуту решает маленький человек, с его силами, знаниями и возможностями — получится, что задачи эти нисколько не легче, нежели те, которые решает профессиональный архитектор или студент старшего курса технического вуза. Может быть, малыш инстинктивно чувствует, насколько конструирование помогает ему развиваться?</a:t>
            </a:r>
            <a:b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</a:t>
            </a:r>
            <a:br>
              <a:rPr lang="ru-RU" sz="2400" b="1" dirty="0"/>
            </a:br>
            <a:endParaRPr lang="ru-RU" sz="24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737ACD-7F3A-48C2-A21C-CA6164E9F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620" y="4549966"/>
            <a:ext cx="3843328" cy="217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6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8DB54D-916B-47C2-AFD0-AC9FCF574293}"/>
              </a:ext>
            </a:extLst>
          </p:cNvPr>
          <p:cNvSpPr/>
          <p:nvPr/>
        </p:nvSpPr>
        <p:spPr>
          <a:xfrm>
            <a:off x="586854" y="612845"/>
            <a:ext cx="855714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Типы конструирования</a:t>
            </a:r>
          </a:p>
          <a:p>
            <a:pPr marL="45720" indent="0" algn="just">
              <a:buNone/>
            </a:pPr>
            <a:endParaRPr lang="ru-RU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Выделяют два типа конструирования: 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техническое и художественное.</a:t>
            </a:r>
          </a:p>
          <a:p>
            <a:pPr marL="45720" indent="0" algn="just">
              <a:buNone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техническом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конструировании  дети  отображают реально существующие объекты, а также придумывают поделки по ассоциации  образами из сказок, фильмов.</a:t>
            </a:r>
          </a:p>
          <a:p>
            <a:pPr marL="45720" indent="0" algn="just">
              <a:buNone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 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техническому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типу конструкторской  деятельности относят: конструирование из строительного материала; конструирование из деталей конструктора, имеющих разные способы крепления;   конструирование из крупногабаритных модульных блоков. </a:t>
            </a:r>
          </a:p>
          <a:p>
            <a:pPr marL="45720" indent="0" algn="just">
              <a:buNone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художественном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конструировании дети, создавая образы, не столько отображают их структуру, сколько выражают своё отношение к ним, передают их характер, пользуясь цветом, формой.</a:t>
            </a:r>
          </a:p>
          <a:p>
            <a:pPr marL="45720" indent="0" algn="just">
              <a:buNone/>
            </a:pP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художественному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 типу конструирования относятся конструирование из бумаги и конструирование из природного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373742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8771B-B631-4484-B51A-5349D5C51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5288"/>
            <a:ext cx="8596668" cy="5913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Значение конструирования</a:t>
            </a:r>
            <a:br>
              <a:rPr lang="ru-RU" sz="4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endParaRPr lang="ru-RU" sz="400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2C6F8A-DEA3-431A-8C94-327965DE1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6638"/>
            <a:ext cx="8596668" cy="5040630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 процессе увлекательной конструктивной деятельности  у детей развиваются познавательная и исследовательская активность, эстетический вкус, стремление к умственной деятельности, инициативность, наблюдательность, любознательность, находчивость, коммуникабельность, фантазия.</a:t>
            </a: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Важную роль играет конструирование в физическом совершенствовании ребенка: происходит развитие мелкой моторики и координации движений.</a:t>
            </a: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Занятия воспитывают у детей силу воли, усидчивость, трудолюбие, умение работать как индивидуально, так и в паре, в коллективе (коллективные формы конструирования.</a:t>
            </a:r>
          </a:p>
          <a:p>
            <a:endParaRPr lang="ru-RU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4FF71702-BFF8-4235-9F77-200CE5AEB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060" y="5200650"/>
            <a:ext cx="287671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89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3533F-9C47-4747-BC0D-9A7D58738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800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Виды конструирования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23095-E2CF-4DA3-9806-74F8343D7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5594"/>
            <a:ext cx="8596668" cy="2722726"/>
          </a:xfrm>
        </p:spPr>
        <p:txBody>
          <a:bodyPr>
            <a:normAutofit fontScale="85000" lnSpcReduction="10000"/>
          </a:bodyPr>
          <a:lstStyle/>
          <a:p>
            <a:pPr marL="45720" indent="0" algn="just">
              <a:buNone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В зависимости от того, из какого материала дети создают свои постройки и конструкции, различают виды конструирования:</a:t>
            </a: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из строительных материалов;</a:t>
            </a: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с применением специальных конструкторов;</a:t>
            </a: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из бумаги и дополнительных материалов;</a:t>
            </a: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из природного материала.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60" name="Picture 12" descr="Picture background">
            <a:extLst>
              <a:ext uri="{FF2B5EF4-FFF2-40B4-BE49-F238E27FC236}">
                <a16:creationId xmlns:a16="http://schemas.microsoft.com/office/drawing/2014/main" id="{3305BB55-4E07-43B1-9291-9692E829D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8" y="4135272"/>
            <a:ext cx="3197982" cy="272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Picture background">
            <a:extLst>
              <a:ext uri="{FF2B5EF4-FFF2-40B4-BE49-F238E27FC236}">
                <a16:creationId xmlns:a16="http://schemas.microsoft.com/office/drawing/2014/main" id="{B2AE8D31-82A9-4F8C-9917-355BB5752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981" y="4135274"/>
            <a:ext cx="3521266" cy="272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icture background">
            <a:extLst>
              <a:ext uri="{FF2B5EF4-FFF2-40B4-BE49-F238E27FC236}">
                <a16:creationId xmlns:a16="http://schemas.microsoft.com/office/drawing/2014/main" id="{DAFF7CEA-5769-4805-B9BC-74DDD3B01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18" y="4135272"/>
            <a:ext cx="3070745" cy="272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87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2BE207B-0CDD-486A-8031-2315AC5E3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54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из 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строительных материалов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4BD78D-E195-447D-8FBC-485F41BF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399"/>
            <a:ext cx="8596668" cy="4110963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Самый простой вид конструирования, который доступен самым маленьким. При помощи различных фигур геометрической формы (куб, призма, цилиндр и т.д.) выстраиваются самые простые строения – башни, домики. По мере приобретения опыта, конструкции могут постепенно усложняться добавлением новых элементов.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10C2D9-A21E-4675-BA16-85B13F95A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27600"/>
            <a:ext cx="4533774" cy="18007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96ADFD-14E3-4FD3-94F1-47AD9582F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557" y="4599296"/>
            <a:ext cx="3384376" cy="212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0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59551B-A173-4ABC-81E9-6F4909DB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51" y="453151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с применением специальных конструкторов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E0032C-2B8A-467E-9F44-D8352359C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3951"/>
            <a:ext cx="8969542" cy="4267411"/>
          </a:xfrm>
        </p:spPr>
        <p:txBody>
          <a:bodyPr/>
          <a:lstStyle/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Они могут быть деревянные, металлические, пластмассовые, но обязательно содержат крепления на винтах. Это расширяет возможности, позволяя создавать подвижные игрушки (экскаватор, подъемный кран и т.д.).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88C7F4-5994-4E2B-AD43-956CC0BAC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6951" y="4076538"/>
            <a:ext cx="3816424" cy="27814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EDF40C-A30B-4DDE-869F-A60C082A97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601" y="4466838"/>
            <a:ext cx="4776275" cy="23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2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4D61E8-DF74-4C31-816C-853BEC539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из бумаги и дополнительных материалов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64231B-8DEB-4B84-B8C3-A78FE9B28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Этот вид конструирования включает  поделку игрушек с использованием бумаги, картона и других материалов. Данный вид конструирования требует определенных навыков. Ребенок должен уметь самостоятельно клеить и владеть ножницами.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953DAA-8AC9-4E57-8E43-8DBCB1CB9D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9" b="97496" l="0" r="8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010" y="4204128"/>
            <a:ext cx="4922283" cy="26538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FC84E6-7B6D-449E-BD32-037B6D5719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617" y="3906948"/>
            <a:ext cx="3377952" cy="283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88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A7DC-BCBC-4442-80C8-73AEDDB78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Конструирование из природного материала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3E2D96-56B5-4BB8-A1E0-946A3A888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Как правило, при работе с природными материалами используются пластилин, клей, картон и прочие дополнительные предметы. Данный вид конструирования ближе всего к изобразительной деятельности. Он помогает сформировать у малыша художественное и эстетическое восприятие. Учит видеть в малом красоту окружающего мира.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2108BD-6CA2-4A4B-8A7D-4688FD5BC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2627741"/>
            <a:ext cx="2534461" cy="36206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BFE5DE-06E1-43F0-9DBD-0CB0CA24A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98" y="4212562"/>
            <a:ext cx="4566322" cy="264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6883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706</TotalTime>
  <Words>601</Words>
  <Application>Microsoft Office PowerPoint</Application>
  <PresentationFormat>Широкоэкранный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Bookman Old Style</vt:lpstr>
      <vt:lpstr>Times New Roman</vt:lpstr>
      <vt:lpstr>Trebuchet MS</vt:lpstr>
      <vt:lpstr>Wingdings 3</vt:lpstr>
      <vt:lpstr>Аспект</vt:lpstr>
      <vt:lpstr>МАДОУ Боровский детский сад «Журавушка»</vt:lpstr>
      <vt:lpstr>Маленький ребенок — инженер по своей природе. Ему нравится создавать новое, изобретать необычные конструкции. Если попытаться соотнести сложность задач, которые каждую минуту решает маленький человек, с его силами, знаниями и возможностями — получится, что задачи эти нисколько не легче, нежели те, которые решает профессиональный архитектор или студент старшего курса технического вуза. Может быть, малыш инстинктивно чувствует, насколько конструирование помогает ему развиваться?   </vt:lpstr>
      <vt:lpstr>Презентация PowerPoint</vt:lpstr>
      <vt:lpstr>Значение конструирования </vt:lpstr>
      <vt:lpstr>Виды конструирования</vt:lpstr>
      <vt:lpstr>Конструирование из  строительных материалов</vt:lpstr>
      <vt:lpstr>Конструирование с применением специальных конструкторов</vt:lpstr>
      <vt:lpstr>Конструирование из бумаги и дополнительных материалов</vt:lpstr>
      <vt:lpstr>Конструирование из природного материала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DS</dc:creator>
  <cp:lastModifiedBy>Светлана Николаевна</cp:lastModifiedBy>
  <cp:revision>32</cp:revision>
  <dcterms:created xsi:type="dcterms:W3CDTF">2024-05-06T10:26:44Z</dcterms:created>
  <dcterms:modified xsi:type="dcterms:W3CDTF">2024-06-21T12:04:34Z</dcterms:modified>
</cp:coreProperties>
</file>