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301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686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521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13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36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627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463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752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71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87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21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C8EDC-CDFF-41B5-9C0E-1B76B484307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C34801A-6555-453A-A7C1-EA6208A3DA5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23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85812" y="1216403"/>
            <a:ext cx="6288947" cy="2902591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5400" b="1" dirty="0"/>
            </a:br>
            <a:br>
              <a:rPr lang="ru-RU" sz="5400" b="1" dirty="0"/>
            </a:br>
            <a:br>
              <a:rPr lang="ru-RU" sz="5400" b="1" dirty="0"/>
            </a:br>
            <a:br>
              <a:rPr lang="ru-RU" sz="5400" b="1" dirty="0"/>
            </a:br>
            <a:br>
              <a:rPr lang="ru-RU" sz="5400" b="1" dirty="0"/>
            </a:br>
            <a:r>
              <a:rPr lang="ru-RU" sz="4900" b="1" dirty="0">
                <a:solidFill>
                  <a:srgbClr val="0070C0"/>
                </a:solidFill>
              </a:rPr>
              <a:t>Презентация </a:t>
            </a:r>
            <a:br>
              <a:rPr lang="ru-RU" sz="4900" b="1" dirty="0">
                <a:solidFill>
                  <a:srgbClr val="0070C0"/>
                </a:solidFill>
              </a:rPr>
            </a:br>
            <a:r>
              <a:rPr lang="ru-RU" sz="4900" b="1" dirty="0">
                <a:solidFill>
                  <a:srgbClr val="0070C0"/>
                </a:solidFill>
              </a:rPr>
              <a:t>«Арт-терапия. </a:t>
            </a:r>
            <a:br>
              <a:rPr lang="ru-RU" sz="4900" b="1" dirty="0">
                <a:solidFill>
                  <a:srgbClr val="0070C0"/>
                </a:solidFill>
              </a:rPr>
            </a:br>
            <a:r>
              <a:rPr lang="ru-RU" sz="4900" b="1" dirty="0">
                <a:solidFill>
                  <a:srgbClr val="0070C0"/>
                </a:solidFill>
              </a:rPr>
              <a:t>Узоры на песке»</a:t>
            </a:r>
            <a:br>
              <a:rPr lang="ru-RU" sz="4900" b="1" dirty="0">
                <a:solidFill>
                  <a:srgbClr val="0070C0"/>
                </a:solidFill>
              </a:rPr>
            </a:br>
            <a:endParaRPr lang="ru-RU" sz="49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099" y="4438997"/>
            <a:ext cx="9561703" cy="267228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400" b="1" dirty="0">
                <a:latin typeface="+mj-lt"/>
              </a:rPr>
              <a:t>Подготовила:</a:t>
            </a:r>
          </a:p>
          <a:p>
            <a:pPr algn="r">
              <a:lnSpc>
                <a:spcPct val="100000"/>
              </a:lnSpc>
            </a:pPr>
            <a:r>
              <a:rPr lang="ru-RU" sz="1400" b="1" dirty="0">
                <a:latin typeface="+mj-lt"/>
              </a:rPr>
              <a:t>Старший воспитатель</a:t>
            </a:r>
          </a:p>
          <a:p>
            <a:pPr algn="r">
              <a:lnSpc>
                <a:spcPct val="100000"/>
              </a:lnSpc>
            </a:pPr>
            <a:r>
              <a:rPr lang="ru-RU" sz="1400" b="1" dirty="0">
                <a:latin typeface="+mj-lt"/>
              </a:rPr>
              <a:t>Немкова А.В.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4DC9B26-8020-4181-AB47-0412E8FB1790}"/>
              </a:ext>
            </a:extLst>
          </p:cNvPr>
          <p:cNvSpPr txBox="1">
            <a:spLocks/>
          </p:cNvSpPr>
          <p:nvPr/>
        </p:nvSpPr>
        <p:spPr>
          <a:xfrm>
            <a:off x="629174" y="159390"/>
            <a:ext cx="10335237" cy="560689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002060"/>
                </a:solidFill>
              </a:rPr>
              <a:t>МАДОУ Боровский детский сад «Журавушка»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F81B05-C4F9-44E6-B57A-CD120D4789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50" y="3657600"/>
            <a:ext cx="3599925" cy="23999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D6F55C-C686-48F0-B73C-704C2FFD29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008" y="907762"/>
            <a:ext cx="3269864" cy="217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68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8959" y="360727"/>
            <a:ext cx="10360402" cy="1410078"/>
          </a:xfrm>
        </p:spPr>
        <p:txBody>
          <a:bodyPr>
            <a:normAutofit fontScale="90000"/>
          </a:bodyPr>
          <a:lstStyle/>
          <a:p>
            <a:r>
              <a:rPr lang="ru-RU" dirty="0"/>
              <a:t>Арт - терапия песком – это эффективный и легкий метод работы с детьми, дающий положительную динамику в развитии дошкольников.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3D77DB-3E44-43AA-925A-5A3FEC9D32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71" y="2147583"/>
            <a:ext cx="4915807" cy="30342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1B3BCD-67F4-404A-9B26-D424BD6DD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633" y="2212597"/>
            <a:ext cx="4813485" cy="29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64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05B732-F59E-49D9-9454-CF5D79D013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924" y="3091509"/>
            <a:ext cx="4396666" cy="292011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6BA81-0D08-4207-9546-FC74BE345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757" y="108234"/>
            <a:ext cx="6945800" cy="587136"/>
          </a:xfrm>
        </p:spPr>
        <p:txBody>
          <a:bodyPr>
            <a:normAutofit/>
          </a:bodyPr>
          <a:lstStyle/>
          <a:p>
            <a:r>
              <a:rPr lang="ru-RU" dirty="0"/>
              <a:t>Песочная арт-терапия помогает: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A196C0-4177-4EF5-B80B-B03ABBA0A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678" y="544368"/>
            <a:ext cx="11501307" cy="3562044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снизить отрицательную энергию (наиболее актуально в работе с аутичными, капризными, гиперактивными и агрессивными детьми);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гармонично и интенсивно развивать познавательные функции (восприятие, внимание, мышление, память);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 усилить желание ребёнка работать самостоятельно;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«тактильную» чувствительность как основу «ручного» интеллекта;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способность к преодолению трудностей;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обрести чувство уверенности;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предметно-игровая деятельность помогает в дальнейшем развитию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коммуникативных навыков;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снять агрессию;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принимать себя таким, какой он есть;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самооценку;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переживания и страхи, которые он не может выразить словами;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избавиться от страхов;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речь;</a:t>
            </a:r>
          </a:p>
          <a:p>
            <a:pPr>
              <a:spcBef>
                <a:spcPts val="60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моторику.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871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A8785-6C4D-4EAF-866A-E174859EB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9310" y="192124"/>
            <a:ext cx="5914239" cy="478995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РИСОВАНИЯ ПЕСКОМ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4910DB-8ED9-46CD-B655-C40CD2343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2" y="779260"/>
            <a:ext cx="11820088" cy="3658516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фона (собрать песок в кулак и равномерно рассыпать его по стеклу):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насыпание;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наброс.</a:t>
            </a: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Щепотка (насыпание песочной струёй: песок зажат в кулаке, слегка разжав кулак, высыпаем песок тонкой струйкой на поверхность стекла).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струя:</a:t>
            </a: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песчинки попадают в одну точку - круг;</a:t>
            </a: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песочная струя рассыпается зигзагом - волны, чайки…;</a:t>
            </a: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песочная струя рассыпается дугой - холмы, горы…;</a:t>
            </a: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песочная струя рассыпается линией - дороги, дома…;</a:t>
            </a: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песочная струя рассыпается замкнутой линией- воздушные шары, облака…;</a:t>
            </a: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песочная струя рассыпается спиралью- порыв ветра, снежные бури…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E4AC02-85C4-48A2-80D4-8DDA38CFDC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628" y="2314444"/>
            <a:ext cx="3803914" cy="244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9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9CCB0A-F32A-4561-BD54-BBB1FEBD9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909" y="388268"/>
            <a:ext cx="9603275" cy="345061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пальцами- песок раздвигается пальцами по фону;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тыльной стороной ладони одной руки и обеих рук одновременно (крылья птиц, бабочки…);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подушечками пальцев (вода, дождь, звезды…);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Линейный наброс песка (лучи солнца).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950154-DCE2-49C1-9D20-A95CF9FCC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522" y="2363111"/>
            <a:ext cx="4731392" cy="314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55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5A96EE-F31C-4C52-9A97-6545937813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683" y="2994869"/>
            <a:ext cx="3810350" cy="254023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989E2-183C-4245-ACF2-0B418963A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078" y="284403"/>
            <a:ext cx="9160493" cy="537718"/>
          </a:xfrm>
        </p:spPr>
        <p:txBody>
          <a:bodyPr/>
          <a:lstStyle/>
          <a:p>
            <a:pPr algn="ctr"/>
            <a:r>
              <a:rPr lang="ru-RU" dirty="0"/>
              <a:t>ИГРЫ С ПЕСКОМ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975442-8D7D-492D-8934-2250E0D03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39" y="956344"/>
            <a:ext cx="11216080" cy="451000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«Знакомство»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малышу дотронуться до песка, погладить его, погрузить руки в песок.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волны и змейки.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Выполните рисунки ладошками, кулачками, ребром руки, пальчиком.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Комментируйте ощущения, задавайте наводящие вопросы. Подсказывайте светлые, радостные и добрые ассоциации.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«Дождик»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малыш наберет песок в кулачок и постепенно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высыпает в раскрытую ладошку или в вашу руку.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игра расслабляет, регулирует мышечный тонус.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53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1A79C0F8-A522-48C6-B72D-5D7441700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38" y="369888"/>
            <a:ext cx="11702642" cy="50958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«Веселая история»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Выложите фигурки на песке в определенном порядке, покажите ребенку, дайте запомнить. Затем заройте игрушки в песок беспорядочно. Малыш должен отыскать фигурки в песке и выложить их в исходном порядке. Если ребенок умеет читать, фигурки можно заменить буквами, выложив из них интересное слово.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«Мой город»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малыш построит любимый город, расставит в нем любимые фигурки, устроит место для себя.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i="1" dirty="0">
              <a:solidFill>
                <a:srgbClr val="0070C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04B1FB-470E-4762-ABC9-CA55FF575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978" y="3546446"/>
            <a:ext cx="8762256" cy="241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12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85812" y="1216403"/>
            <a:ext cx="6288947" cy="2902591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5400" b="1" dirty="0"/>
            </a:br>
            <a:br>
              <a:rPr lang="ru-RU" sz="5400" b="1" dirty="0"/>
            </a:br>
            <a:br>
              <a:rPr lang="ru-RU" sz="5400" b="1" dirty="0"/>
            </a:br>
            <a:br>
              <a:rPr lang="ru-RU" sz="5400" b="1" dirty="0"/>
            </a:br>
            <a:br>
              <a:rPr lang="ru-RU" sz="5400" b="1" dirty="0"/>
            </a:br>
            <a:r>
              <a:rPr lang="ru-RU" sz="4900" b="1" dirty="0">
                <a:solidFill>
                  <a:srgbClr val="0070C0"/>
                </a:solidFill>
              </a:rPr>
              <a:t>Презентация </a:t>
            </a:r>
            <a:br>
              <a:rPr lang="ru-RU" sz="4900" b="1" dirty="0">
                <a:solidFill>
                  <a:srgbClr val="0070C0"/>
                </a:solidFill>
              </a:rPr>
            </a:br>
            <a:r>
              <a:rPr lang="ru-RU" sz="4900" b="1" dirty="0">
                <a:solidFill>
                  <a:srgbClr val="0070C0"/>
                </a:solidFill>
              </a:rPr>
              <a:t>«Арт-терапия. </a:t>
            </a:r>
            <a:br>
              <a:rPr lang="ru-RU" sz="4900" b="1" dirty="0">
                <a:solidFill>
                  <a:srgbClr val="0070C0"/>
                </a:solidFill>
              </a:rPr>
            </a:br>
            <a:r>
              <a:rPr lang="ru-RU" sz="4900" b="1" dirty="0">
                <a:solidFill>
                  <a:srgbClr val="0070C0"/>
                </a:solidFill>
              </a:rPr>
              <a:t>Узоры на песке»</a:t>
            </a:r>
            <a:br>
              <a:rPr lang="ru-RU" sz="4900" b="1" dirty="0">
                <a:solidFill>
                  <a:srgbClr val="0070C0"/>
                </a:solidFill>
              </a:rPr>
            </a:br>
            <a:endParaRPr lang="ru-RU" sz="4900" dirty="0">
              <a:solidFill>
                <a:srgbClr val="0070C0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4DC9B26-8020-4181-AB47-0412E8FB1790}"/>
              </a:ext>
            </a:extLst>
          </p:cNvPr>
          <p:cNvSpPr txBox="1">
            <a:spLocks/>
          </p:cNvSpPr>
          <p:nvPr/>
        </p:nvSpPr>
        <p:spPr>
          <a:xfrm>
            <a:off x="629174" y="159390"/>
            <a:ext cx="10335237" cy="560689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002060"/>
                </a:solidFill>
              </a:rPr>
              <a:t>МАДОУ Боровский детский сад «Журавушка»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F81B05-C4F9-44E6-B57A-CD120D4789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50" y="3657600"/>
            <a:ext cx="3599925" cy="23999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D6F55C-C686-48F0-B73C-704C2FFD29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008" y="907762"/>
            <a:ext cx="3269864" cy="217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7847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127</TotalTime>
  <Words>499</Words>
  <Application>Microsoft Office PowerPoint</Application>
  <PresentationFormat>Широкоэкранный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Галерея</vt:lpstr>
      <vt:lpstr>     Презентация  «Арт-терапия.  Узоры на песке» </vt:lpstr>
      <vt:lpstr>Арт - терапия песком – это эффективный и легкий метод работы с детьми, дающий положительную динамику в развитии дошкольников.  </vt:lpstr>
      <vt:lpstr>Песочная арт-терапия помогает:</vt:lpstr>
      <vt:lpstr>ПРИЕМЫ РИСОВАНИЯ ПЕСКОМ</vt:lpstr>
      <vt:lpstr>Презентация PowerPoint</vt:lpstr>
      <vt:lpstr>ИГРЫ С ПЕСКОМ</vt:lpstr>
      <vt:lpstr>Презентация PowerPoint</vt:lpstr>
      <vt:lpstr>     Презентация  «Арт-терапия.  Узоры на песке»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"Арт-терапия в работе с детьми и подростками"</dc:title>
  <dc:creator>zhyuri13</dc:creator>
  <cp:lastModifiedBy>Светлана Николаевна</cp:lastModifiedBy>
  <cp:revision>17</cp:revision>
  <dcterms:created xsi:type="dcterms:W3CDTF">2021-11-10T08:41:32Z</dcterms:created>
  <dcterms:modified xsi:type="dcterms:W3CDTF">2024-06-17T03:25:47Z</dcterms:modified>
</cp:coreProperties>
</file>