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28664-DAC3-4957-B042-C0691179A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BB874F-57DD-45C3-92F8-F77D2A98A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674C2C-A55C-4C09-9A4A-F02AF2DBB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C3C93F-0F16-4267-BA84-BAB8BD152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6CA98B-CB09-44E0-A420-08286D8CC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3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B4B4CE-2BA6-445B-839B-188B01C67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F988C2-C27E-4C1F-B862-656951131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673C5A-D15A-48CB-8AFC-72C853FB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F2A0C5-0535-4966-91F5-DEBFDDA5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08812E-D9DC-4CAF-A40A-BDD15351D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89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6E56A1A-D6EC-4FD4-A361-E78B64D1CA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4A18D9-2757-421D-8F09-F46497D2D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2CE584-DA93-4AF4-B7A6-F4BFFA7F8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35D8DC-C9BC-4E5B-BFA6-70D93BDB3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8CFA1B-EE5A-4BC8-9AEC-FA0A527B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36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69F95-0067-4A7D-BF98-ACADD5BAD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87ADEB-D17A-426E-91EF-EFDF57106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B9B463-3131-4D17-8713-8519D4A53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6D44DB-922E-4A23-9403-4C8978F7C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D3B259-BB07-48A2-8921-435A42F60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16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D2F8F2-A026-43F8-8B44-E896AB6F6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4A3F11-2E40-462A-A51D-56670DBAA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1A94D1-E851-4522-945F-4339A6B67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51821B-86C2-407C-9E35-BABA04270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34C5B8-1755-4804-9D40-300E6C6B6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92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2B1CA-1E14-431F-93E7-869538E67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CAEA29-73D0-4493-B50B-4B27C58A4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CB161F-94FD-4029-9E68-2D6819575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692D9E-994A-4AC8-B4A6-0404A74FF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66DE55-C8B4-4D75-86C9-6B35BD059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9A0697-BA02-4F74-9048-64BE4DD35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65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45DEB-398B-4002-8FE8-70A385C38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E6C073-5AA2-4665-BA58-CA8E108ED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6EE99F-99B2-454D-9423-6BF64123E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9CDBBC-8D1D-412B-93DD-CA96F7394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5E585B-DD57-4979-9A65-130A4C4E18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708536-1F17-483C-AC66-9D8164EB7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F3FE5C-97AD-4C69-91E6-1287E0411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8C5A50-6E94-4CC3-907C-9D0804D1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80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FBC57-A240-46C7-A0A9-6BDF2CE8E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6D2643C-8141-46D0-827F-9BF89FC7C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ADEE3FF-FDBD-48FD-B5D6-7496DAF5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77D28AA-CED3-4A4A-9002-A9EED21E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80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2833745-21E6-41FF-A989-7F62BF33F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F45334-DEE0-4954-8754-77829254C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E8E00E5-5DD1-425A-8599-AD25B9E77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866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04D41-C156-41E7-B159-C02D0C74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4B5D47-6FD4-4E71-B5C4-70A7F1B96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E41ED0-037C-4BC8-A176-069431B549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D781F-58B6-4232-A808-E0FC565BC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38D3D5-1AE2-4CF6-9863-94A6970F3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A0D89E-F630-4B59-BB6D-CCE9071D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21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F31529-5E0C-4759-886D-7631D515D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921ACAF-FDE5-4648-810B-3684C1B4D4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496995-2AE7-438F-8CE9-E56E8B1F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006BF8-DE0C-4E86-B735-D9F691A0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900338-C713-4863-B25F-252F976A2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4F0BDF-94F8-432B-BD73-5B7265DEE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62AAC4-554D-4426-B63A-CFAFEF0BF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323718-3660-4FCD-B13F-AD4C5A161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84427E-B9E5-4EE1-9E3D-F79DCC7746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F19B9-D8E4-4336-884E-6C5BE5D2CC4E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28B73F-5AA3-4C0F-8131-C0DF8373B1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A8ACAA-788F-4B30-B3E8-F63B9E385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37199-03B9-4328-8383-8A1CA0FC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15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C97B1C-CB63-489A-8CB8-2BA1A6207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47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D06611-2632-4736-B6E4-9723AC95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2237" y="598488"/>
            <a:ext cx="6867525" cy="411162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«Журавушка»</a:t>
            </a:r>
            <a:endParaRPr lang="ru-RU" sz="2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D291E52-439A-414D-8933-ECB2591CB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9848" y="2633335"/>
            <a:ext cx="6972300" cy="1591330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«Пальчиковые игры как средство развития мелкой моторики пальцев рук»</a:t>
            </a:r>
            <a:endParaRPr lang="ru-RU" sz="36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E5922A-12BD-4E53-90B0-63AFAAF7232B}"/>
              </a:ext>
            </a:extLst>
          </p:cNvPr>
          <p:cNvSpPr/>
          <p:nvPr/>
        </p:nvSpPr>
        <p:spPr>
          <a:xfrm>
            <a:off x="4191567" y="5473184"/>
            <a:ext cx="3808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Шерстобитова А.Н.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982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BBF38E-10B9-486D-84AC-6FB7176A2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400ECC-2612-4474-8632-A9476F347163}"/>
              </a:ext>
            </a:extLst>
          </p:cNvPr>
          <p:cNvSpPr/>
          <p:nvPr/>
        </p:nvSpPr>
        <p:spPr>
          <a:xfrm>
            <a:off x="3048000" y="635062"/>
            <a:ext cx="6096000" cy="55878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1877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Пальчиковые игры со стихотворным сопровождением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Стихотворная форма всегда привлекает детей своей живостью, эмоциональностью, без специальных установок настраивая детей на игру.  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Пальчиковые игры, разработанные на фольклорном материале, максимально полезны для развития ребёнка. Они содержательны, увлекательны, грамотны по своему дидактическому наполнению.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Проводятся упражнения на выполнение ритмического рисунка песен, чистоговорок, самыми разнообразными способами: движениями рук, ног, речью.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помощи пальцев можно инсценировать рифмованные истории, потешки.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87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52A89C-AC99-4773-8821-A4288ABC0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D06B302-3AE0-445F-8727-91EBF0DBF851}"/>
              </a:ext>
            </a:extLst>
          </p:cNvPr>
          <p:cNvSpPr/>
          <p:nvPr/>
        </p:nvSpPr>
        <p:spPr>
          <a:xfrm>
            <a:off x="3048000" y="1743058"/>
            <a:ext cx="6096000" cy="3371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Жестовые подражательные игры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Жестовые пальчиковые игры – это рассказывание стихотворных текстов с участием рук. Для таких игр можно использовать небольшие стишки, считалки, песенки.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Такие игры дают нагрузку на мелкую моторику руки, что способствует появлению более тонких, дифференцированных движений, влияет на развитие тактильного чувства.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266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EDE513-952F-44F4-BF73-36D8B51B3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300A553-FAAA-4797-80D3-0CDACA65EB90}"/>
              </a:ext>
            </a:extLst>
          </p:cNvPr>
          <p:cNvSpPr/>
          <p:nvPr/>
        </p:nvSpPr>
        <p:spPr>
          <a:xfrm>
            <a:off x="3048000" y="1505910"/>
            <a:ext cx="6096000" cy="42616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56895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Театр в руке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6895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Театр позволяет инсценировать рифмованные истории, сказки при помощи пальцев, чем и привлекает детей. Многие игры требуют участия обеих рук, что даёт возможность детям ориентироваться в понятиях «вправо», «влево», «вверх», «вниз», а также снимает психоэмоциональное напряжение: 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Осьминожки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», «Бабочка», «Сказка», «Зайчик», «Коза», «Кошка», «Курочка», «Мышка»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827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EB8E4E-AD22-45B8-8E8D-2DD211805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3991570-C3E8-4D0E-BC61-FE354632EE47}"/>
              </a:ext>
            </a:extLst>
          </p:cNvPr>
          <p:cNvSpPr/>
          <p:nvPr/>
        </p:nvSpPr>
        <p:spPr>
          <a:xfrm>
            <a:off x="3048000" y="912060"/>
            <a:ext cx="6096000" cy="50338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Пальчиковые игры на основе сказок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Такие комплексы пальчиковых игр развивают внимание и память, снимают психоэмоциональное напряжение. В работе с детьми можно использовать готовый пальчиковый театр, также пальчиковый театр виде маленьких вязаных колпачков, что придает двойной эффект – массаж фаланг пальцев руки. Также можно нарисовать героев сказок на подушечках пальцев и с удовольствием проиграть сказку с детьми.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Пальчиковая гимнастика в свою очередь помогает ребенку лучше понять смысл сказки, следить за ее сюжетом и персонажами, визуализировать сказку.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183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2828A1-E8FF-4431-848D-95BD3C1AC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E79BC62-D070-427E-9110-EB512EF31E08}"/>
              </a:ext>
            </a:extLst>
          </p:cNvPr>
          <p:cNvSpPr/>
          <p:nvPr/>
        </p:nvSpPr>
        <p:spPr>
          <a:xfrm>
            <a:off x="3048000" y="369188"/>
            <a:ext cx="6096000" cy="61196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Общие рекомендации для родителей: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1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Перед игрой создайте позитивный настрой;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1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 должна приносить удовольствие и вам и малышу;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1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Дайте ребенку простую инструкцию по возрасту (объясните, что он должен повторять движения за вами или играть с пальчиками самостоятельно, сопровождая действия речью);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1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играйте больше 5 минут подряд;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1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старайтесь выучить с малышом как можно больше пальчиковых игр («лучше меньше, да лучше»);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2100"/>
              </a:lnSpc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Желательно разучивать движения сначала правой рукой, а затем левой. Когда ребенок будет достаточно подготовлен, можно выполнять движения двумя руками одновременно.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заставляйте ребенка заниматься пальчиковой гимнастикой, если он не в настроении. Лучше сделать перерыв и вернуться к играм, когда малыш сам этого захочет.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250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F9E518-45DD-4056-BAD4-04BCACC2D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BA35D7-BA08-45F2-9EC6-37067FF897ED}"/>
              </a:ext>
            </a:extLst>
          </p:cNvPr>
          <p:cNvSpPr/>
          <p:nvPr/>
        </p:nvSpPr>
        <p:spPr>
          <a:xfrm>
            <a:off x="2681287" y="3014463"/>
            <a:ext cx="6829425" cy="414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Желаем творческих успехов!</a:t>
            </a:r>
          </a:p>
        </p:txBody>
      </p:sp>
    </p:spTree>
    <p:extLst>
      <p:ext uri="{BB962C8B-B14F-4D97-AF65-F5344CB8AC3E}">
        <p14:creationId xmlns:p14="http://schemas.microsoft.com/office/powerpoint/2010/main" val="4092490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5A9A79-0A0F-4D55-B827-F11A49D03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5BE551-EE5B-4F4E-B935-90AE4722BCE2}"/>
              </a:ext>
            </a:extLst>
          </p:cNvPr>
          <p:cNvSpPr/>
          <p:nvPr/>
        </p:nvSpPr>
        <p:spPr>
          <a:xfrm>
            <a:off x="2967037" y="2305615"/>
            <a:ext cx="62579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Пальчиковые игры – это уникальный способ развития малыша. Они представляют собой своеобразный массаж и гимнастику для пальцев рук. Движения обычно сопровождаются короткими веселыми стихами, и дети с удовольствием их повторяют. Для малышей пальчиковые игры являются самостоятельным занятием, а для старших дошкольников они могут стать разминкой между упражнениями.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31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2F6472-95B1-45E5-AA1B-B9603B4F7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90FBCF-73FC-4A57-AB1F-13A956BFC2AC}"/>
              </a:ext>
            </a:extLst>
          </p:cNvPr>
          <p:cNvSpPr/>
          <p:nvPr/>
        </p:nvSpPr>
        <p:spPr>
          <a:xfrm>
            <a:off x="3048000" y="741085"/>
            <a:ext cx="6096000" cy="5375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пользе пальчиковой гимнастики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Пальчиковые игры – это не только веселое, но и чрезвычайно полезное занятие для малышей. Они способствуют: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▶️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 мелкой моторики, а значит и речи;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▶️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 координации движений;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▶️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Подготовке руки к письму;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▶️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Расширению словарного запаса;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▶️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 внимания, памяти, воображения;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▶️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Снятию эмоционального и умственного напряжения;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  <a:spcBef>
                <a:spcPts val="450"/>
              </a:spcBef>
              <a:spcAft>
                <a:spcPts val="1500"/>
              </a:spcAft>
            </a:pPr>
            <a:r>
              <a:rPr lang="ru-RU" dirty="0">
                <a:solidFill>
                  <a:srgbClr val="000000"/>
                </a:solidFill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▶️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Установлению теплого телесного контакта между ребенком </a:t>
            </a: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взрослым.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704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7CBD13-FB16-428B-9C81-3C84FA15A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A28EEED-D2E5-4755-B500-2052F6BA7226}"/>
              </a:ext>
            </a:extLst>
          </p:cNvPr>
          <p:cNvSpPr/>
          <p:nvPr/>
        </p:nvSpPr>
        <p:spPr>
          <a:xfrm>
            <a:off x="3048000" y="1430247"/>
            <a:ext cx="6096000" cy="39975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Виды «пальчиковых игр»</a:t>
            </a: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877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Игры – манипуляции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Данные игры развивают воображение: в каждом пальчике ребёнок видит тот или иной образ.  К ним можно отнести такие игры как: «Сорока-белобока», «Пальчик-мальчик, где ты был?..», «Мы делили апельсин…», «Этот пальчик хочет спать…», «Раз, два, три, четыре, кто живёт в моей квартире?..», «Пальчики пошли гулять…» и др. - ребёнок поочерёдно загибает каждый пальчик.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79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BE9131-A60A-4B60-97B9-74199193D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54AF9B-3DBB-4836-B73C-EEAE8C1787AA}"/>
              </a:ext>
            </a:extLst>
          </p:cNvPr>
          <p:cNvSpPr/>
          <p:nvPr/>
        </p:nvSpPr>
        <p:spPr>
          <a:xfrm>
            <a:off x="3048000" y="635062"/>
            <a:ext cx="6096000" cy="55878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9017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Пальчиковые упражнения в сочетании с самомассажем кистей и пальцев рук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данных упражнениях используются традиционные для массажа движения – разминание, растирание, надавливание, пощипывание (от периферии к центру), сжимание-разжимание, сгибание-разгибание.  Для более эффективного самомассажа кисти рук используется массажный мячик.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«Помоем руки под горячей струёй воды», «Надеваем перчатки», «Засолка капусты», «Согреем руки», «Молоточек» и др.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систематическом проведении массажа улучшаются функции рецепторов, проводящих путей, усиливаются рефлекторные связи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головного мозга с мышцами и сосудами.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77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15CD92-21EC-4C3B-9ABA-3FF43A878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6D53A4-B6CB-45D5-8CFF-27ECA2D660E3}"/>
              </a:ext>
            </a:extLst>
          </p:cNvPr>
          <p:cNvSpPr/>
          <p:nvPr/>
        </p:nvSpPr>
        <p:spPr>
          <a:xfrm>
            <a:off x="3048000" y="1953468"/>
            <a:ext cx="6096000" cy="29510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Пальчиковые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упражнения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(«гимнастика мозга»)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помощью таких упражнений компенсируется работа левого полушария. Их выполнение требует от ребёнка внимания, сосредоточенности:  «Кулак – ладонь - ребро», «Ухо - нос», «Горизонтальная восьмерка», «Симметричные рисунки», «Колечко» и др.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188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2BA8A5-2916-4630-9D46-CAA6FBB38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571122-A77A-413B-BCFD-E6397F4293A7}"/>
              </a:ext>
            </a:extLst>
          </p:cNvPr>
          <p:cNvSpPr/>
          <p:nvPr/>
        </p:nvSpPr>
        <p:spPr>
          <a:xfrm>
            <a:off x="3048000" y="1884218"/>
            <a:ext cx="6096000" cy="30895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1877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Сюжетные пальчиковые упражнения (имитационные пальчиковые игры)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этой группе относятся упражнения, которые позволяют детям изображать предметы транспорта и мебели, диких и домашних животных, птиц, насекомых, деревьев. На каждое занятие подбираются пальчиковые игры по определенным лексическим темам: «Птицы», «Грибы», «Домашние животные», «Урожай» и др.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619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D5301D-1786-42FC-BF80-19B8C334D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C945CD-E7E7-43B0-BFD3-1A627F7B7EE2}"/>
              </a:ext>
            </a:extLst>
          </p:cNvPr>
          <p:cNvSpPr/>
          <p:nvPr/>
        </p:nvSpPr>
        <p:spPr>
          <a:xfrm>
            <a:off x="2886075" y="1050560"/>
            <a:ext cx="6419850" cy="475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877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Пальчиковые упражнения в сочетании со звуковой гимнастикой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Ребёнок может поочерёдно соединять пальцы каждой руки друг с другом и в это время произносить звуки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б-п, д-т, к-г.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Пение слоговых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попевок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весьма эффективно для развития артикуляционного аппарата и формирования навыков правильного звукопроизношения. Рекомендуется на каждый отрабатываемый слог хлопать в ладоши или постукивать пальчиком по ладошке.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Пение в сочетании с движением формирует связи между полушариями мозга и является необходимым этапом общего развития ребенка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Е.Железнова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«Веселая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логоритмика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397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AFC926-24F9-4E3E-9D18-2B01C8A6C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38AAD8-7531-4760-BCC2-988E662C2607}"/>
              </a:ext>
            </a:extLst>
          </p:cNvPr>
          <p:cNvSpPr/>
          <p:nvPr/>
        </p:nvSpPr>
        <p:spPr>
          <a:xfrm>
            <a:off x="3048000" y="635062"/>
            <a:ext cx="6096000" cy="55878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18770"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Пальчиковые игры со стихотворным сопровождением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Стихотворная форма всегда привлекает детей своей живостью, эмоциональностью, без специальных установок настраивая детей на игру.  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Пальчиковые игры, разработанные на фольклорном материале, максимально полезны для развития ребёнка. Они содержательны, увлекательны, грамотны по своему дидактическому наполнению.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Проводятся упражнения на выполнение ритмического рисунка песен, чистоговорок, самыми разнообразными способами: движениями рук, ног, речью.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помощи пальцев можно инсценировать рифмованные истории, потешки.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003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1028</Words>
  <Application>Microsoft Office PowerPoint</Application>
  <PresentationFormat>Широкоэкранный</PresentationFormat>
  <Paragraphs>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Segoe UI Emoji</vt:lpstr>
      <vt:lpstr>Symbol</vt:lpstr>
      <vt:lpstr>Times New Roman</vt:lpstr>
      <vt:lpstr>Тема Office</vt:lpstr>
      <vt:lpstr>МАДОУ Боровский детский сад «Журавушка»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Psyhologist</dc:creator>
  <cp:lastModifiedBy>Светлана Николаевна</cp:lastModifiedBy>
  <cp:revision>8</cp:revision>
  <dcterms:created xsi:type="dcterms:W3CDTF">2024-02-21T07:00:58Z</dcterms:created>
  <dcterms:modified xsi:type="dcterms:W3CDTF">2024-02-22T05:26:54Z</dcterms:modified>
</cp:coreProperties>
</file>