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0" r:id="rId2"/>
    <p:sldId id="291" r:id="rId3"/>
    <p:sldId id="292" r:id="rId4"/>
    <p:sldId id="293" r:id="rId5"/>
    <p:sldId id="282" r:id="rId6"/>
    <p:sldId id="284" r:id="rId7"/>
    <p:sldId id="285" r:id="rId8"/>
    <p:sldId id="286" r:id="rId9"/>
    <p:sldId id="287" r:id="rId10"/>
    <p:sldId id="288" r:id="rId11"/>
    <p:sldId id="294" r:id="rId12"/>
    <p:sldId id="289" r:id="rId1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D4D4D"/>
    <a:srgbClr val="B92D14"/>
    <a:srgbClr val="35759D"/>
    <a:srgbClr val="35B19D"/>
    <a:srgbClr val="006600"/>
    <a:srgbClr val="0033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6" autoAdjust="0"/>
    <p:restoredTop sz="95596" autoAdjust="0"/>
  </p:normalViewPr>
  <p:slideViewPr>
    <p:cSldViewPr>
      <p:cViewPr varScale="1">
        <p:scale>
          <a:sx n="109" d="100"/>
          <a:sy n="109" d="100"/>
        </p:scale>
        <p:origin x="18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B664CA4-0D0D-49B2-851E-48569E6C68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37773-BECC-47DC-969E-52FB940C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752600"/>
            <a:ext cx="8610600" cy="4587875"/>
          </a:xfrm>
        </p:spPr>
        <p:txBody>
          <a:bodyPr/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br>
              <a:rPr lang="ru-RU" sz="5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«Сенсорное развитие детей </a:t>
            </a:r>
            <a:br>
              <a:rPr lang="ru-RU" sz="5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домашних  условиях»</a:t>
            </a:r>
            <a:br>
              <a:rPr lang="ru-RU" sz="5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Подготовила:</a:t>
            </a:r>
            <a:br>
              <a:rPr lang="ru-RU" sz="18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старший воспитатель Лялина М.В.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29A887-6A44-40E8-B4F5-BC8E5E766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" y="209794"/>
            <a:ext cx="8915400" cy="1447800"/>
          </a:xfrm>
        </p:spPr>
        <p:txBody>
          <a:bodyPr/>
          <a:lstStyle/>
          <a:p>
            <a:pPr algn="ctr"/>
            <a:r>
              <a:rPr lang="ru-RU" kern="12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автономное дошкольное образовательное учреждение Тюменского муниципального района Боровский детский сад «Журавушка» общеразвивающего вида с приоритетным осуществлением деятельности по познавательно-речевому направлению развития детей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486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2DC834-E4DA-4762-9127-6EDFDA0C6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2110581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доска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деревянная доска с различными элементами для развития мелкой моторики и мышления ребенка. Как правило, на развивающей доске размещают тактильные элементы, дверки на замочках, колесики, вентили, кнопочки и переключатели, элементы одежды (молнии, липучки, пуговицы), шнуровки, различные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сортеры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трещотки, лампочки, шестеренки и прочее.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67318A8-962B-4A7F-9B8C-3C366D69D03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713477"/>
            <a:ext cx="3886200" cy="3886200"/>
          </a:xfr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CE16071D-09B7-4A24-AEE0-1A6C308F95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003208"/>
            <a:ext cx="4467149" cy="3306737"/>
          </a:xfrm>
        </p:spPr>
      </p:pic>
    </p:spTree>
    <p:extLst>
      <p:ext uri="{BB962C8B-B14F-4D97-AF65-F5344CB8AC3E}">
        <p14:creationId xmlns:p14="http://schemas.microsoft.com/office/powerpoint/2010/main" val="521849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2DC834-E4DA-4762-9127-6EDFDA0C6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2819400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коробка 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емкости с различным сенсорным наполнением (сыпучими материалами, детскими инструментами для игр, игрушками, природным материалом). Очень полезная многофункциональная игрушка для детей раннего и дошкольного возраста. Ребенок может щупать мелкие предметы, пересыпать, прятать их, придумать свой сюжет. Игры с сенсорной коробкой помогают развить мелкую моторику, внимание, воображение и речь ребенка.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C4980E5-BB32-4792-AAD3-EF0939A3D4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37" y="3124200"/>
            <a:ext cx="4086225" cy="2971800"/>
          </a:xfr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37314A00-2D88-43D2-9CC3-783C799F43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111818"/>
            <a:ext cx="4446918" cy="2946082"/>
          </a:xfrm>
        </p:spPr>
      </p:pic>
    </p:spTree>
    <p:extLst>
      <p:ext uri="{BB962C8B-B14F-4D97-AF65-F5344CB8AC3E}">
        <p14:creationId xmlns:p14="http://schemas.microsoft.com/office/powerpoint/2010/main" val="2367515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E244D0-B2DF-4CE5-8E58-89B088204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324600"/>
          </a:xfrm>
        </p:spPr>
        <p:txBody>
          <a:bodyPr/>
          <a:lstStyle/>
          <a:p>
            <a:pPr marL="0" indent="0" algn="just">
              <a:spcAft>
                <a:spcPts val="1000"/>
              </a:spcAft>
              <a:buNone/>
            </a:pPr>
            <a:r>
              <a:rPr lang="ru-RU" sz="2600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</a:t>
            </a:r>
          </a:p>
          <a:p>
            <a:pPr marL="0" indent="0" algn="just">
              <a:spcAft>
                <a:spcPts val="1000"/>
              </a:spcAft>
              <a:buNone/>
            </a:pPr>
            <a:r>
              <a:rPr lang="ru-RU" sz="2600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В </a:t>
            </a:r>
            <a:r>
              <a:rPr lang="ru-RU" sz="2600" b="1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игры по сенсорному развитию</a:t>
            </a:r>
            <a:r>
              <a:rPr lang="ru-RU" sz="2600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можно играть абсолютно  в любых условиях, даже в транспорте, в поликлинике, ожидая приема, на прогулке. Включайте свою фантазию и самое главное, не уставайте постоянно разговаривать с вашими детьми, называйте все свои действия, явления природы, цвета и формы. Пусть ребенок находится в постоянном потоке информации, не сомневайтесь, это его не утомит. Чем непринужденнее будет обучение, тем легче и быстрее оно будет проходить. Побуждайте ребенка к игре, насколько возможно, играйте с ним в развивающие и веселые игры. Участвуйте в игровом процессе. Это будет отличным способом для установления более прочной связи между Вами и Вашим ребенком!</a:t>
            </a:r>
            <a:endParaRPr lang="en-US" sz="2600" dirty="0">
              <a:solidFill>
                <a:srgbClr val="4D4D4D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82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8754CF-28BE-4C28-9410-5D401BB1F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562600"/>
          </a:xfrm>
        </p:spPr>
        <p:txBody>
          <a:bodyPr/>
          <a:lstStyle/>
          <a:p>
            <a:pPr marL="0" indent="0" algn="ctr">
              <a:spcAft>
                <a:spcPts val="1000"/>
              </a:spcAft>
              <a:buNone/>
            </a:pPr>
            <a:r>
              <a:rPr lang="ru-RU" sz="3600" b="1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Сенсорное развитие детей</a:t>
            </a:r>
            <a:r>
              <a:rPr lang="ru-RU" sz="3600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это развитие их восприятия, формирование понятий о внешних свойствах предметов (форме, цвете, величине, запахе, вкусе…). И именно дошкольный возраст является наиболее благоприятным для накопления определенных знаний о мире, усовершенствования деятельности органов чувств.</a:t>
            </a:r>
            <a:endParaRPr lang="ru-RU" sz="3600" dirty="0">
              <a:solidFill>
                <a:srgbClr val="00000A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70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46D993-A7F0-47C4-A394-E0521E07C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685800"/>
            <a:ext cx="8610600" cy="6172200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Яркий, меняющийся мир ребенок познает с помощью органов чувств – зрения, слуха, обоняния, осязания и вкуса. Информация, полученная с помощью органов чувств, передается в головной мозг, там анализируется и в итоге «выдает» целостную картинку. И чем больше разнообразной информации поступает в мозг малыша, тем активнее происходит сенсорное развитие ребенка. Ведь чем тоньше у ребенка восприятие, например, звуков или цветов, тем полнее он может насладиться красотой музыкального или художественного произведения. И кто знает, возможно, в будущем он создаст собственный шедевр…</a:t>
            </a:r>
            <a:endParaRPr lang="ru-RU" sz="2800" dirty="0">
              <a:solidFill>
                <a:srgbClr val="00000A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081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1C5AF-09FC-4084-89CC-2363349E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419600"/>
            <a:ext cx="8839200" cy="1752600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Предлагаем Вам простые, но в тоже время очень интересные, а главное познавательные игры, которые можно организовать с детьми дома.</a:t>
            </a:r>
            <a:r>
              <a:rPr lang="ru-RU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0F87487-3F10-4E10-9BD3-3EFE20CD8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33400"/>
            <a:ext cx="5962650" cy="3975100"/>
          </a:xfrm>
        </p:spPr>
      </p:pic>
    </p:spTree>
    <p:extLst>
      <p:ext uri="{BB962C8B-B14F-4D97-AF65-F5344CB8AC3E}">
        <p14:creationId xmlns:p14="http://schemas.microsoft.com/office/powerpoint/2010/main" val="180247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D2409-8D68-4363-9D25-5C65D917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10668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прищепками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эффективное средство развития мелкой моторики.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25C2A76-42B7-468E-BF8D-CD5823D949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28" y="1981200"/>
            <a:ext cx="4166695" cy="3352800"/>
          </a:xfr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7E135BD9-4845-4272-95DA-8888BB4BF6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272" y="1828800"/>
            <a:ext cx="3733800" cy="3733800"/>
          </a:xfrm>
        </p:spPr>
      </p:pic>
    </p:spTree>
    <p:extLst>
      <p:ext uri="{BB962C8B-B14F-4D97-AF65-F5344CB8AC3E}">
        <p14:creationId xmlns:p14="http://schemas.microsoft.com/office/powerpoint/2010/main" val="2245599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523E1-23C4-4DAC-835C-ED00E680F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524000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Песочница на кухне </a:t>
            </a:r>
            <a:b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тактильной чувствительности, регуляция мышечного напряжения, развитие самоконтроля. улучшение координации движений и ориентировки в пространстве. 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87318B12-EA4F-4259-9A69-F596BCAD8B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03428"/>
            <a:ext cx="3242571" cy="2431928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52500E0-C063-4164-BE0C-063D951871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676" y="1803428"/>
            <a:ext cx="4064001" cy="2286001"/>
          </a:xfrm>
          <a:prstGeom prst="rect">
            <a:avLst/>
          </a:prstGeom>
        </p:spPr>
      </p:pic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85B52D60-74F1-4868-BDCF-5E8AB4055D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766" y="3232455"/>
            <a:ext cx="2620065" cy="3396945"/>
          </a:xfrm>
        </p:spPr>
      </p:pic>
    </p:spTree>
    <p:extLst>
      <p:ext uri="{BB962C8B-B14F-4D97-AF65-F5344CB8AC3E}">
        <p14:creationId xmlns:p14="http://schemas.microsoft.com/office/powerpoint/2010/main" val="3604048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CB4AC-100D-410A-A3CE-C733EFFAB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1" y="260838"/>
            <a:ext cx="8991600" cy="1948962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 для лепки, соленое тесто, пластилин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прекрасный тренажер для точного движения детских пальцев, развития мелкой моторики, у детей повышается сенсорная чувствительность (способность восприятию формы, цвета, веса), также развивает детское творчество и фантазию.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FFE4F851-D8B9-40C6-9644-1B47C16C76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751" y="4050743"/>
            <a:ext cx="3581400" cy="2558142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0BB20E6-00E1-4FE6-8A77-8246EB90D9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7" y="4045420"/>
            <a:ext cx="3799783" cy="2536735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25F50E11-316F-47D3-A000-609B712623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2209800"/>
            <a:ext cx="2971800" cy="1981819"/>
          </a:xfrm>
        </p:spPr>
      </p:pic>
    </p:spTree>
    <p:extLst>
      <p:ext uri="{BB962C8B-B14F-4D97-AF65-F5344CB8AC3E}">
        <p14:creationId xmlns:p14="http://schemas.microsoft.com/office/powerpoint/2010/main" val="2062248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17420-7408-4BE1-B67C-F3CD5B70F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2209800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Сенсорные бутылки </a:t>
            </a:r>
            <a:b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это пластиковые прозрачные бутылки, заполненные различными жидкостями или сыпучими материалами разных цветов, форм и плотности. Игры с сенсорными бутылками способствуют развитию у дошкольников зрительного, слухового, а также тактильно-двигательного восприятия.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B3072A39-9781-4BEB-961A-767797524E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391391"/>
            <a:ext cx="3581400" cy="2387017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038011-B765-4DE2-9CF5-D3C07F6BD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08" y="2356339"/>
            <a:ext cx="2675792" cy="2675792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64EF77A0-B793-4A0A-8C2B-D60657AFDA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025" y="4335194"/>
            <a:ext cx="3249706" cy="2209800"/>
          </a:xfrm>
        </p:spPr>
      </p:pic>
    </p:spTree>
    <p:extLst>
      <p:ext uri="{BB962C8B-B14F-4D97-AF65-F5344CB8AC3E}">
        <p14:creationId xmlns:p14="http://schemas.microsoft.com/office/powerpoint/2010/main" val="2162325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EE388-E597-4C90-8A3F-43626F0C1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90299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 рисунок</a:t>
            </a:r>
          </a:p>
        </p:txBody>
      </p:sp>
      <p:pic>
        <p:nvPicPr>
          <p:cNvPr id="20" name="Объект 19">
            <a:extLst>
              <a:ext uri="{FF2B5EF4-FFF2-40B4-BE49-F238E27FC236}">
                <a16:creationId xmlns:a16="http://schemas.microsoft.com/office/drawing/2014/main" id="{30BD3CD6-F1C0-4A62-B22B-19D8BA5FA3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5400"/>
            <a:ext cx="4855804" cy="3124200"/>
          </a:xfrm>
        </p:spPr>
      </p:pic>
      <p:pic>
        <p:nvPicPr>
          <p:cNvPr id="18" name="Объект 17">
            <a:extLst>
              <a:ext uri="{FF2B5EF4-FFF2-40B4-BE49-F238E27FC236}">
                <a16:creationId xmlns:a16="http://schemas.microsoft.com/office/drawing/2014/main" id="{A4AC5AD2-2108-4288-BD16-6757A96BC5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03" y="3357182"/>
            <a:ext cx="4409597" cy="3124199"/>
          </a:xfrm>
        </p:spPr>
      </p:pic>
    </p:spTree>
    <p:extLst>
      <p:ext uri="{BB962C8B-B14F-4D97-AF65-F5344CB8AC3E}">
        <p14:creationId xmlns:p14="http://schemas.microsoft.com/office/powerpoint/2010/main" val="111726720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">
      <a:dk1>
        <a:srgbClr val="808080"/>
      </a:dk1>
      <a:lt1>
        <a:srgbClr val="FFFFFF"/>
      </a:lt1>
      <a:dk2>
        <a:srgbClr val="808080"/>
      </a:dk2>
      <a:lt2>
        <a:srgbClr val="167EDC"/>
      </a:lt2>
      <a:accent1>
        <a:srgbClr val="2DC010"/>
      </a:accent1>
      <a:accent2>
        <a:srgbClr val="EE0077"/>
      </a:accent2>
      <a:accent3>
        <a:srgbClr val="FFFFFF"/>
      </a:accent3>
      <a:accent4>
        <a:srgbClr val="6C6C6C"/>
      </a:accent4>
      <a:accent5>
        <a:srgbClr val="ADDCAA"/>
      </a:accent5>
      <a:accent6>
        <a:srgbClr val="D8006B"/>
      </a:accent6>
      <a:hlink>
        <a:srgbClr val="FDA609"/>
      </a:hlink>
      <a:folHlink>
        <a:srgbClr val="808080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1273</TotalTime>
  <Words>585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Microsoft Sans Serif</vt:lpstr>
      <vt:lpstr>Times New Roman</vt:lpstr>
      <vt:lpstr>powerpoint-template-24</vt:lpstr>
      <vt:lpstr> «Сенсорное развитие детей  в домашних  условиях»  Подготовила:  старший воспитатель Лялина М.В.</vt:lpstr>
      <vt:lpstr>Презентация PowerPoint</vt:lpstr>
      <vt:lpstr>Презентация PowerPoint</vt:lpstr>
      <vt:lpstr>Предлагаем Вам простые, но в тоже время очень интересные, а главное познавательные игры, которые можно организовать с детьми дома. </vt:lpstr>
      <vt:lpstr>Игры с прищепками  - эффективное средство развития мелкой моторики.</vt:lpstr>
      <vt:lpstr>Песочница на кухне  - развитие тактильной чувствительности, регуляция мышечного напряжения, развитие самоконтроля. улучшение координации движений и ориентировки в пространстве.  </vt:lpstr>
      <vt:lpstr>Масса для лепки, соленое тесто, пластилин - это прекрасный тренажер для точного движения детских пальцев, развития мелкой моторики, у детей повышается сенсорная чувствительность (способность восприятию формы, цвета, веса), также развивает детское творчество и фантазию.</vt:lpstr>
      <vt:lpstr>Сенсорные бутылки  -  это пластиковые прозрачные бутылки, заполненные различными жидкостями или сыпучими материалами разных цветов, форм и плотности. Игры с сенсорными бутылками способствуют развитию у дошкольников зрительного, слухового, а также тактильно-двигательного восприятия.</vt:lpstr>
      <vt:lpstr>Закончи рисунок</vt:lpstr>
      <vt:lpstr>Сенсорная доска – это деревянная доска с различными элементами для развития мелкой моторики и мышления ребенка. Как правило, на развивающей доске размещают тактильные элементы, дверки на замочках, колесики, вентили, кнопочки и переключатели, элементы одежды (молнии, липучки, пуговицы), шнуровки, различные сортеры, трещотки, лампочки, шестеренки и прочее.</vt:lpstr>
      <vt:lpstr>Сенсорная коробка  - это емкости с различным сенсорным наполнением (сыпучими материалами, детскими инструментами для игр, игрушками, природным материалом). Очень полезная многофункциональная игрушка для детей раннего и дошкольного возраста. Ребенок может щупать мелкие предметы, пересыпать, прятать их, придумать свой сюжет. Игры с сенсорной коробкой помогают развить мелкую моторику, внимание, воображение и речь ребенка.</vt:lpstr>
      <vt:lpstr>Презентация PowerPoint</vt:lpstr>
    </vt:vector>
  </TitlesOfParts>
  <Company>Templates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Metod2</cp:lastModifiedBy>
  <cp:revision>195</cp:revision>
  <dcterms:created xsi:type="dcterms:W3CDTF">2007-04-02T02:11:51Z</dcterms:created>
  <dcterms:modified xsi:type="dcterms:W3CDTF">2024-02-12T10:55:07Z</dcterms:modified>
</cp:coreProperties>
</file>