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63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729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230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669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56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37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01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8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6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44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8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0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77F1-DF01-4417-8D23-1609E3A825C7}" type="datetimeFigureOut">
              <a:rPr lang="ru-RU" smtClean="0"/>
              <a:t>30.10.2023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D9833-1F42-4834-9070-85CFB52F47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562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57EA0E-9A9E-4093-9EF5-F0E0DA0FC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17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1620" y="980728"/>
            <a:ext cx="6840760" cy="1989517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мастер-класс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«Сенсорные игры своими руками»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653136"/>
            <a:ext cx="6656784" cy="107498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Шерстобитова А.Н.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Боровский детский сад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Журавушка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066935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E6096-DE64-4784-B9FD-6874E2369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668" y="764704"/>
            <a:ext cx="5976664" cy="7920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Расстричь ножки.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Группировать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осьминожек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цветам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C69E93-02FE-49A2-8E72-F6975A2FDA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18"/>
          <a:stretch/>
        </p:blipFill>
        <p:spPr>
          <a:xfrm>
            <a:off x="1817948" y="2132856"/>
            <a:ext cx="550810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02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119A74-97A8-4526-A8AB-69EED1D0E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36713"/>
            <a:ext cx="7344816" cy="4248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«Подставочки для палочки»</a:t>
            </a:r>
          </a:p>
          <a:p>
            <a:pPr marL="0" indent="0" algn="ctr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лоток из-под яиц;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гуашь;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кисть;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 палочки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60F644-933A-49A3-9A0E-42846F4A25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888723"/>
            <a:ext cx="4296477" cy="322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00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E6096-DE64-4784-B9FD-6874E2369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668" y="764704"/>
            <a:ext cx="5976664" cy="7920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Вершины ячеек и палочки покрасить в яркие цвета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9B4CFD-00F5-48E3-96FB-5E9980B1F2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2" y="1572032"/>
            <a:ext cx="5544616" cy="415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27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E6096-DE64-4784-B9FD-6874E2369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668" y="764704"/>
            <a:ext cx="5976664" cy="7920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Прорезать вершины ячеек.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Вставлять палочки по цветам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72B17B-BBAA-4FFE-A3A3-5E4FD3DE01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72816"/>
            <a:ext cx="576064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54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2B1928-8822-4405-929E-3102BE5D8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571435"/>
            <a:ext cx="6624736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творческих успехов!</a:t>
            </a:r>
          </a:p>
        </p:txBody>
      </p:sp>
    </p:spTree>
    <p:extLst>
      <p:ext uri="{BB962C8B-B14F-4D97-AF65-F5344CB8AC3E}">
        <p14:creationId xmlns:p14="http://schemas.microsoft.com/office/powerpoint/2010/main" val="1857999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276F54-7C41-45A9-A862-0CA8CC165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612" y="1808820"/>
            <a:ext cx="6984776" cy="3240360"/>
          </a:xfrm>
        </p:spPr>
        <p:txBody>
          <a:bodyPr>
            <a:noAutofit/>
          </a:bodyPr>
          <a:lstStyle/>
          <a:p>
            <a:pPr marL="0" indent="357188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Сенсорное развитие ребёнка - это развитие его восприятия и формирование представлений о внешних свойствах предметов (форма, цвет, величина, положение в пространстве, запах, вкус и т.д.)</a:t>
            </a:r>
          </a:p>
          <a:p>
            <a:pPr marL="0" indent="357188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Ранний возраст наиболее благоприятен для совершенствования деятельности органов чувств, накопления представлений об окружающем мире.</a:t>
            </a:r>
          </a:p>
          <a:p>
            <a:pPr marL="0" indent="357188" algn="just">
              <a:spcBef>
                <a:spcPts val="0"/>
              </a:spcBef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Сенсорное развитие составляет фундамент общего умственного развития ребенка, необходимо для успешного обучения ребенка.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69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119A74-97A8-4526-A8AB-69EED1D0E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36713"/>
            <a:ext cx="7344816" cy="42484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«Весёлый осьминог»</a:t>
            </a:r>
          </a:p>
          <a:p>
            <a:pPr marL="0" indent="0" algn="ctr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плотный картон;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гуашь;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кисть;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цветная бумага;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цветные помпоны;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 черного цвета;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картонные втулки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663929-28B4-4AA9-835D-83E54CEBC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96" y="1902996"/>
            <a:ext cx="4338928" cy="32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66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DE8B9C-9D92-44D1-9DDC-A1C4F82E8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836712"/>
            <a:ext cx="6048672" cy="8640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Схематично нарисовать форму осьминога, вырезать, раскрасить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5B8740-1EEE-4F78-8D99-4E4A72517C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31"/>
          <a:stretch/>
        </p:blipFill>
        <p:spPr>
          <a:xfrm>
            <a:off x="884127" y="1772816"/>
            <a:ext cx="3327834" cy="39964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258E9E-3AB4-46E6-BE11-5C90274C1D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70"/>
          <a:stretch/>
        </p:blipFill>
        <p:spPr>
          <a:xfrm>
            <a:off x="4932040" y="1772816"/>
            <a:ext cx="3381840" cy="399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29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E6096-DE64-4784-B9FD-6874E2369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668" y="764704"/>
            <a:ext cx="5976664" cy="7920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Втулки раскрасить в яркие цвета, приклеить дно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804E6D8-7E88-45BC-93BB-0BDE8B8DE5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8"/>
          <a:stretch/>
        </p:blipFill>
        <p:spPr>
          <a:xfrm>
            <a:off x="1583668" y="2564904"/>
            <a:ext cx="597666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42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E6096-DE64-4784-B9FD-6874E2369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668" y="764704"/>
            <a:ext cx="5976664" cy="136815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лицо осьминога, приклеить втулки на щупальца.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Раскладывать цветные помпоны во втулки по цветам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705731-7305-4085-8CFD-F4491B7B37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834" y="2132856"/>
            <a:ext cx="2988332" cy="402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93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119A74-97A8-4526-A8AB-69EED1D0E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36713"/>
            <a:ext cx="7344816" cy="4248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«Цветные </a:t>
            </a:r>
            <a:r>
              <a:rPr lang="ru-RU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осьминожки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инструменты: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клей;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гуашь;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кисть;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цветная бумага;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фломастер черного цвета;</a:t>
            </a:r>
          </a:p>
          <a:p>
            <a:pPr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картонные втулки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C7AF57-9CD3-4D8D-BA69-91692E7AC5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916832"/>
            <a:ext cx="4320481" cy="324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05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E6096-DE64-4784-B9FD-6874E2369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668" y="764704"/>
            <a:ext cx="5976664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Втулки раскрасить в яркие цвета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109516-3FA3-4092-AC0B-931CFE8165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 b="26923"/>
          <a:stretch/>
        </p:blipFill>
        <p:spPr>
          <a:xfrm>
            <a:off x="2069976" y="2132856"/>
            <a:ext cx="500404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19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E6096-DE64-4784-B9FD-6874E2369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3668" y="764704"/>
            <a:ext cx="5976664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лицо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осьминожкам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EBE78C-5763-45AF-ACC7-1EAF72C40E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16"/>
          <a:stretch/>
        </p:blipFill>
        <p:spPr>
          <a:xfrm>
            <a:off x="1997968" y="2384884"/>
            <a:ext cx="5148064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78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227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Творческий мастер-класс «Сенсорные игры своими руками»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«Ловкие пальчики»</dc:title>
  <dc:creator>Admin</dc:creator>
  <cp:lastModifiedBy> </cp:lastModifiedBy>
  <cp:revision>71</cp:revision>
  <dcterms:created xsi:type="dcterms:W3CDTF">2020-05-19T22:05:01Z</dcterms:created>
  <dcterms:modified xsi:type="dcterms:W3CDTF">2023-10-29T20:57:17Z</dcterms:modified>
</cp:coreProperties>
</file>