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  <p:sldId id="263" r:id="rId7"/>
    <p:sldId id="261" r:id="rId8"/>
    <p:sldId id="264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78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A47868-F407-459C-833A-2930263ED4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7A3F516-7C09-477E-BE0C-7316A44B9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BCDDEC-9021-4D70-9B12-356235C45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51C4A-A5D2-4133-904F-CD820CD2933B}" type="datetimeFigureOut">
              <a:rPr lang="ru-RU" smtClean="0"/>
              <a:t>22.09.2023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0B1D38-040B-4B74-81E9-2019CC54F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EF8B8D-DB85-4D3F-8753-802E5D67F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C0C8-3B2C-4664-9147-07A8EC964E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558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29E6FA-25CE-48C5-9DD9-59D386679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B96494B-1308-4239-B0A3-B2888A7019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1DD1B17-0147-45BF-B18D-BCF1847F7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51C4A-A5D2-4133-904F-CD820CD2933B}" type="datetimeFigureOut">
              <a:rPr lang="ru-RU" smtClean="0"/>
              <a:t>22.09.2023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EE342F8-BA00-4B34-A039-7E114BD87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0EB695-FCAD-4553-9BCF-170C626C4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C0C8-3B2C-4664-9147-07A8EC964E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38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3D0BC41-C039-4C38-96FC-CD5A720B90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2590A5E-523D-4DC0-9DAB-3BAA7EBBEB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D978B4-9BEB-4C4F-8D59-810BCA5BF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51C4A-A5D2-4133-904F-CD820CD2933B}" type="datetimeFigureOut">
              <a:rPr lang="ru-RU" smtClean="0"/>
              <a:t>22.09.2023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D208BA9-E7D3-49B0-9147-0FEED290B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D44481-82B5-4A28-9AC8-601D96A3D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C0C8-3B2C-4664-9147-07A8EC964E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883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56CAB3-3D9E-4D83-8B76-49240C80F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5D3512D-B116-4BB6-ABF0-7B9F3E16EA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4E4AB1D-B326-4EF5-B4FD-B46395EAB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51C4A-A5D2-4133-904F-CD820CD2933B}" type="datetimeFigureOut">
              <a:rPr lang="ru-RU" smtClean="0"/>
              <a:t>22.09.2023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E50202-BD6C-4F4C-89D5-97B8766A3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8D08DFB-2251-406D-B253-FB6623589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C0C8-3B2C-4664-9147-07A8EC964E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741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BBA0AB-3F3E-4978-BD4D-666607439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2AD45BF-870B-437B-AC10-5C7CDEE86B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AADDC6-45DB-4850-9AFC-022A87ED9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51C4A-A5D2-4133-904F-CD820CD2933B}" type="datetimeFigureOut">
              <a:rPr lang="ru-RU" smtClean="0"/>
              <a:t>22.09.2023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77FA02-C585-4E0E-85DD-135807721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C8AD4E9-D930-49D3-8320-4FEF54497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C0C8-3B2C-4664-9147-07A8EC964E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211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30D54A-4725-4E9C-9093-D48267F02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3DCFD01-1D9D-4E3B-83CD-F2C94CB8F0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51B8227-1788-4B7B-AC60-D6920B5861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BD69189-D123-41EE-BCE5-368664DD0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51C4A-A5D2-4133-904F-CD820CD2933B}" type="datetimeFigureOut">
              <a:rPr lang="ru-RU" smtClean="0"/>
              <a:t>22.09.2023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3A59AD9-050B-4620-8062-972EFB1DE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98726B4-8029-4388-BF01-2883CC528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C0C8-3B2C-4664-9147-07A8EC964E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8526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C77393-140C-4FCB-B0B4-33764AA62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BEBFD83-751A-4E27-ABA9-5677F407E0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006F65-5E60-4D1B-ADD5-0BE17C6A92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1099BF6-7D82-48D1-9072-70547D98F6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30B44CD-E706-4D6F-A5F7-1F51B3546C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D02DF6C-3E4A-4EA8-A171-A75B8A936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51C4A-A5D2-4133-904F-CD820CD2933B}" type="datetimeFigureOut">
              <a:rPr lang="ru-RU" smtClean="0"/>
              <a:t>22.09.2023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ABFD016-266A-4CCD-A143-9180C122A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1F364E4-54D1-4F8F-8819-04662FF68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C0C8-3B2C-4664-9147-07A8EC964E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207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53FB01-131D-4F1F-8892-0CABA0F0D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8057376-CD72-4BD5-A545-DA2CB0ABD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51C4A-A5D2-4133-904F-CD820CD2933B}" type="datetimeFigureOut">
              <a:rPr lang="ru-RU" smtClean="0"/>
              <a:t>22.09.2023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6327E87-C513-4FED-B732-8C663B958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3C8A071-2C38-4F40-B500-1F02FD49A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C0C8-3B2C-4664-9147-07A8EC964E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745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37ADA3D-0B1A-438E-BB75-C5AE988D1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51C4A-A5D2-4133-904F-CD820CD2933B}" type="datetimeFigureOut">
              <a:rPr lang="ru-RU" smtClean="0"/>
              <a:t>22.09.2023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DC3653D-66EC-44A4-9B4E-C38D88C81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BD54615-7476-47BE-9B2B-5D61EC60C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C0C8-3B2C-4664-9147-07A8EC964E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008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E79F13-F5EC-412C-9BFB-6747C43CD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10C075-AF87-4102-907D-F01D55D40B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3CE6D9A-B4B7-4F00-86A8-8A4DA40FA6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5563DA6-A4D3-4228-B3B2-C456FEDD7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51C4A-A5D2-4133-904F-CD820CD2933B}" type="datetimeFigureOut">
              <a:rPr lang="ru-RU" smtClean="0"/>
              <a:t>22.09.2023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99701BC-5B4F-4CD8-AAA1-9DA9A541A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9A9451-3080-48D4-AFCC-95CEC6420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C0C8-3B2C-4664-9147-07A8EC964E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018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2C3089-6DFF-4AE2-A5F7-AEA962D5A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735FB67-AFAC-4618-B238-1184FC5FDB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F7C3986-0B35-4216-B3B5-A87CEE8E85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7D0E2DA-99D7-4B46-821E-B67F0CDD5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51C4A-A5D2-4133-904F-CD820CD2933B}" type="datetimeFigureOut">
              <a:rPr lang="ru-RU" smtClean="0"/>
              <a:t>22.09.2023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A545A38-289E-4F67-A26F-60BC702F2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EA2045D-7950-4583-8A7F-B88603F0D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C0C8-3B2C-4664-9147-07A8EC964E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976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E3C33C-A145-4DDC-89CA-B7AA5E029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BEDB8D6-51C6-4F23-AE1A-4F4AC0C9DD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5E29DA-5CD6-4417-ABD0-C0468DC5B5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551C4A-A5D2-4133-904F-CD820CD2933B}" type="datetimeFigureOut">
              <a:rPr lang="ru-RU" smtClean="0"/>
              <a:t>22.09.2023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1CA80F-5EB3-4AA1-952D-E7D6B1AA70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89A4A1-9980-450B-B50F-8C97C17906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0C0C8-3B2C-4664-9147-07A8EC964E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609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640B1EB-EF81-465C-8E00-ED72B32155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00932AD9-E8E3-4806-9848-5380FBD00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95600" y="4577155"/>
            <a:ext cx="6400800" cy="1201688"/>
          </a:xfrm>
        </p:spPr>
        <p:txBody>
          <a:bodyPr/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 Шерстобитова А.Н.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Боровский детский сад «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Журавушка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62F2BA91-7115-43DB-A370-626DF15F86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26392" y="1762898"/>
            <a:ext cx="7939216" cy="1401240"/>
          </a:xfrm>
        </p:spPr>
        <p:txBody>
          <a:bodyPr>
            <a:normAutofit fontScale="90000"/>
          </a:bodyPr>
          <a:lstStyle/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«Сенсорные игры в развитии речи детей раннего возраста»</a:t>
            </a:r>
          </a:p>
        </p:txBody>
      </p:sp>
    </p:spTree>
    <p:extLst>
      <p:ext uri="{BB962C8B-B14F-4D97-AF65-F5344CB8AC3E}">
        <p14:creationId xmlns:p14="http://schemas.microsoft.com/office/powerpoint/2010/main" val="4288153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640B1EB-EF81-465C-8E00-ED72B32155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A29F1A8-2102-4C2E-833E-9E3F41FF16B1}"/>
              </a:ext>
            </a:extLst>
          </p:cNvPr>
          <p:cNvSpPr/>
          <p:nvPr/>
        </p:nvSpPr>
        <p:spPr>
          <a:xfrm>
            <a:off x="918519" y="1481351"/>
            <a:ext cx="10354962" cy="44825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>
              <a:lnSpc>
                <a:spcPct val="106000"/>
              </a:lnSpc>
              <a:spcAft>
                <a:spcPts val="0"/>
              </a:spcAft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Ранний возраст является самым ценным возрастным этапом развития ребенка. Именно в этом возрасте наилучшим образом развиваются многие психические процессы. Многие исследования показывают, что проблемы в речевом развитии начинаются еще в раннем возрасте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Дети позже начинают говорить, речевая активность на низком уровне, их речь бедна и примитивна т. е. не соответствует возрастным особенностям, у детей наблюдается отставание в развитии словарного запаса. Многим детям необходим толчок для развития.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0"/>
              </a:spcAft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При рассмотрении вопросов речевого развития детей раннего дошкольного возраста большое значение необходимо уделять сенсорному развитию, так как сенсорное развитие, с одной стороны, составляет фундамент общего познавательного развития ребенка раннего возраста, с другой – имеет самостоятельное значение. Сенсорный опыт является базовым для развития всей психики ребенка, он не изолирован от речевых процессов, а является ступенью их формирования. Поэтому вся работа с детьми раннего возраста строится на чувственном познании, тесно связана с практической деятельностью ребенка, наглядной ситуацией, с игрой, с активизацией речи. Сенсорные игры очень интересны и каждый сможет сделать их своими руками из подручных средств. Предлагаем вашему вниманию несколько таких вариантов.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8647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640B1EB-EF81-465C-8E00-ED72B32155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C4D9B84-0522-4A7C-A6C9-143E9AE626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163" y="2323642"/>
            <a:ext cx="4803881" cy="3602911"/>
          </a:xfrm>
          <a:prstGeom prst="rect">
            <a:avLst/>
          </a:prstGeom>
        </p:spPr>
      </p:pic>
      <p:sp>
        <p:nvSpPr>
          <p:cNvPr id="4" name="Объект 2">
            <a:extLst>
              <a:ext uri="{FF2B5EF4-FFF2-40B4-BE49-F238E27FC236}">
                <a16:creationId xmlns:a16="http://schemas.microsoft.com/office/drawing/2014/main" id="{24DB98AC-4976-4C40-BCA6-E65113F176A9}"/>
              </a:ext>
            </a:extLst>
          </p:cNvPr>
          <p:cNvSpPr txBox="1">
            <a:spLocks/>
          </p:cNvSpPr>
          <p:nvPr/>
        </p:nvSpPr>
        <p:spPr>
          <a:xfrm>
            <a:off x="979915" y="1026182"/>
            <a:ext cx="4908376" cy="8767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Заполнить колечки мелкими предметами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C8D5DBE-D7CD-4F61-B13D-5FCE2F9C5F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958" y="2323641"/>
            <a:ext cx="4803881" cy="3602911"/>
          </a:xfrm>
          <a:prstGeom prst="rect">
            <a:avLst/>
          </a:prstGeom>
        </p:spPr>
      </p:pic>
      <p:sp>
        <p:nvSpPr>
          <p:cNvPr id="7" name="Объект 2">
            <a:extLst>
              <a:ext uri="{FF2B5EF4-FFF2-40B4-BE49-F238E27FC236}">
                <a16:creationId xmlns:a16="http://schemas.microsoft.com/office/drawing/2014/main" id="{8558EB85-1BF3-405E-B60A-3694509F1701}"/>
              </a:ext>
            </a:extLst>
          </p:cNvPr>
          <p:cNvSpPr txBox="1">
            <a:spLocks/>
          </p:cNvSpPr>
          <p:nvPr/>
        </p:nvSpPr>
        <p:spPr>
          <a:xfrm>
            <a:off x="6447802" y="1026182"/>
            <a:ext cx="4556574" cy="8767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Вставлять ватные палочки на ножки</a:t>
            </a:r>
          </a:p>
        </p:txBody>
      </p:sp>
    </p:spTree>
    <p:extLst>
      <p:ext uri="{BB962C8B-B14F-4D97-AF65-F5344CB8AC3E}">
        <p14:creationId xmlns:p14="http://schemas.microsoft.com/office/powerpoint/2010/main" val="2618709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640B1EB-EF81-465C-8E00-ED72B32155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BB05651-F80B-425A-9045-47583A366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558" y="2421923"/>
            <a:ext cx="4540001" cy="3405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37EF49B6-2880-49EB-B9E5-E28FE1B6E4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441" y="2421922"/>
            <a:ext cx="4540003" cy="3405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2">
            <a:extLst>
              <a:ext uri="{FF2B5EF4-FFF2-40B4-BE49-F238E27FC236}">
                <a16:creationId xmlns:a16="http://schemas.microsoft.com/office/drawing/2014/main" id="{387AE06C-B02A-4FD4-8B62-1E3ECEEFF64B}"/>
              </a:ext>
            </a:extLst>
          </p:cNvPr>
          <p:cNvSpPr txBox="1">
            <a:spLocks/>
          </p:cNvSpPr>
          <p:nvPr/>
        </p:nvSpPr>
        <p:spPr>
          <a:xfrm>
            <a:off x="3359696" y="1031076"/>
            <a:ext cx="5472608" cy="874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Украшать «паутинку» мелкими предметами</a:t>
            </a:r>
          </a:p>
        </p:txBody>
      </p:sp>
    </p:spTree>
    <p:extLst>
      <p:ext uri="{BB962C8B-B14F-4D97-AF65-F5344CB8AC3E}">
        <p14:creationId xmlns:p14="http://schemas.microsoft.com/office/powerpoint/2010/main" val="2818681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640B1EB-EF81-465C-8E00-ED72B32155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C:\Users\Admin\Desktop\педагоги россии\Презентация\Выборка\IMG_20200518_203315.jpg">
            <a:extLst>
              <a:ext uri="{FF2B5EF4-FFF2-40B4-BE49-F238E27FC236}">
                <a16:creationId xmlns:a16="http://schemas.microsoft.com/office/drawing/2014/main" id="{9A6AEB0C-A157-4D89-9B4F-A3D5934D18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5005" y="2468600"/>
            <a:ext cx="4651469" cy="3488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Admin\Desktop\педагоги россии\Презентация\Выборка\IMG_20200518_202730.jpg">
            <a:extLst>
              <a:ext uri="{FF2B5EF4-FFF2-40B4-BE49-F238E27FC236}">
                <a16:creationId xmlns:a16="http://schemas.microsoft.com/office/drawing/2014/main" id="{BEB15BB6-222C-4A88-84CA-BA943B5435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526" y="2468601"/>
            <a:ext cx="4651468" cy="348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2">
            <a:extLst>
              <a:ext uri="{FF2B5EF4-FFF2-40B4-BE49-F238E27FC236}">
                <a16:creationId xmlns:a16="http://schemas.microsoft.com/office/drawing/2014/main" id="{334AF204-8405-441F-8736-F62428B5B9D7}"/>
              </a:ext>
            </a:extLst>
          </p:cNvPr>
          <p:cNvSpPr txBox="1">
            <a:spLocks/>
          </p:cNvSpPr>
          <p:nvPr/>
        </p:nvSpPr>
        <p:spPr>
          <a:xfrm>
            <a:off x="4461017" y="1243766"/>
            <a:ext cx="3269966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Необычная мозаика</a:t>
            </a:r>
          </a:p>
        </p:txBody>
      </p:sp>
    </p:spTree>
    <p:extLst>
      <p:ext uri="{BB962C8B-B14F-4D97-AF65-F5344CB8AC3E}">
        <p14:creationId xmlns:p14="http://schemas.microsoft.com/office/powerpoint/2010/main" val="361511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640B1EB-EF81-465C-8E00-ED72B32155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C65B128-5430-4112-AB70-324681AB67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202" y="2302441"/>
            <a:ext cx="3872111" cy="2904083"/>
          </a:xfrm>
          <a:prstGeom prst="rect">
            <a:avLst/>
          </a:prstGeom>
        </p:spPr>
      </p:pic>
      <p:sp>
        <p:nvSpPr>
          <p:cNvPr id="4" name="Объект 2">
            <a:extLst>
              <a:ext uri="{FF2B5EF4-FFF2-40B4-BE49-F238E27FC236}">
                <a16:creationId xmlns:a16="http://schemas.microsoft.com/office/drawing/2014/main" id="{B0BCECDA-A6A4-41BD-A71D-37AF6681AC91}"/>
              </a:ext>
            </a:extLst>
          </p:cNvPr>
          <p:cNvSpPr txBox="1">
            <a:spLocks/>
          </p:cNvSpPr>
          <p:nvPr/>
        </p:nvSpPr>
        <p:spPr>
          <a:xfrm>
            <a:off x="1683016" y="808812"/>
            <a:ext cx="3872111" cy="833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Раскладывать цветные помпоны по схеме</a:t>
            </a:r>
          </a:p>
        </p:txBody>
      </p:sp>
      <p:pic>
        <p:nvPicPr>
          <p:cNvPr id="6" name="Picture 2" descr="C:\Users\Admin\Desktop\педагоги россии\Презентация\Выборка\IMG_20200518_193645.jpg">
            <a:extLst>
              <a:ext uri="{FF2B5EF4-FFF2-40B4-BE49-F238E27FC236}">
                <a16:creationId xmlns:a16="http://schemas.microsoft.com/office/drawing/2014/main" id="{D2B6F4FE-EC99-4739-AA25-0089E237A5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5028" y="1642248"/>
            <a:ext cx="3168352" cy="4224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2">
            <a:extLst>
              <a:ext uri="{FF2B5EF4-FFF2-40B4-BE49-F238E27FC236}">
                <a16:creationId xmlns:a16="http://schemas.microsoft.com/office/drawing/2014/main" id="{DBB4DDDD-5EC7-4B06-9423-8D0159123228}"/>
              </a:ext>
            </a:extLst>
          </p:cNvPr>
          <p:cNvSpPr txBox="1">
            <a:spLocks/>
          </p:cNvSpPr>
          <p:nvPr/>
        </p:nvSpPr>
        <p:spPr>
          <a:xfrm>
            <a:off x="7431585" y="650966"/>
            <a:ext cx="3555238" cy="8928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Раскладывать мелкие предметы в башню</a:t>
            </a:r>
          </a:p>
        </p:txBody>
      </p:sp>
    </p:spTree>
    <p:extLst>
      <p:ext uri="{BB962C8B-B14F-4D97-AF65-F5344CB8AC3E}">
        <p14:creationId xmlns:p14="http://schemas.microsoft.com/office/powerpoint/2010/main" val="4018763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640B1EB-EF81-465C-8E00-ED72B32155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C:\Users\Admin\Desktop\педагоги россии\Презентация\Выборка\IMG_20200518_195608.jpg">
            <a:extLst>
              <a:ext uri="{FF2B5EF4-FFF2-40B4-BE49-F238E27FC236}">
                <a16:creationId xmlns:a16="http://schemas.microsoft.com/office/drawing/2014/main" id="{82F50223-541E-4EAD-9920-2F616DE6C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555" y="1987292"/>
            <a:ext cx="4555640" cy="3416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2">
            <a:extLst>
              <a:ext uri="{FF2B5EF4-FFF2-40B4-BE49-F238E27FC236}">
                <a16:creationId xmlns:a16="http://schemas.microsoft.com/office/drawing/2014/main" id="{0CE79AE4-9355-43F7-865B-FCD156420B15}"/>
              </a:ext>
            </a:extLst>
          </p:cNvPr>
          <p:cNvSpPr txBox="1">
            <a:spLocks/>
          </p:cNvSpPr>
          <p:nvPr/>
        </p:nvSpPr>
        <p:spPr>
          <a:xfrm>
            <a:off x="1793545" y="1184396"/>
            <a:ext cx="3777660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Снимать крупу с валика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F0C2D33-D071-46CD-AB64-EA72608488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1807" y="1987292"/>
            <a:ext cx="4555640" cy="3416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Объект 2">
            <a:extLst>
              <a:ext uri="{FF2B5EF4-FFF2-40B4-BE49-F238E27FC236}">
                <a16:creationId xmlns:a16="http://schemas.microsoft.com/office/drawing/2014/main" id="{41276813-5574-440B-9B9A-270EB201CC4C}"/>
              </a:ext>
            </a:extLst>
          </p:cNvPr>
          <p:cNvSpPr txBox="1">
            <a:spLocks/>
          </p:cNvSpPr>
          <p:nvPr/>
        </p:nvSpPr>
        <p:spPr>
          <a:xfrm>
            <a:off x="6522571" y="1184396"/>
            <a:ext cx="3974112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Палочкой ловить кольца</a:t>
            </a:r>
          </a:p>
        </p:txBody>
      </p:sp>
    </p:spTree>
    <p:extLst>
      <p:ext uri="{BB962C8B-B14F-4D97-AF65-F5344CB8AC3E}">
        <p14:creationId xmlns:p14="http://schemas.microsoft.com/office/powerpoint/2010/main" val="641730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640B1EB-EF81-465C-8E00-ED72B32155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6F8AD17-1C8C-4108-9BBA-50B39664E5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31" y="2361237"/>
            <a:ext cx="4458072" cy="334355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C4B4F1-AC87-4CDD-80EC-A9A27CAD41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858" y="2109903"/>
            <a:ext cx="5128295" cy="3846221"/>
          </a:xfrm>
          <a:prstGeom prst="rect">
            <a:avLst/>
          </a:prstGeom>
        </p:spPr>
      </p:pic>
      <p:sp>
        <p:nvSpPr>
          <p:cNvPr id="7" name="Объект 2">
            <a:extLst>
              <a:ext uri="{FF2B5EF4-FFF2-40B4-BE49-F238E27FC236}">
                <a16:creationId xmlns:a16="http://schemas.microsoft.com/office/drawing/2014/main" id="{B8AF8670-0889-49AB-BBB5-A0964652C40B}"/>
              </a:ext>
            </a:extLst>
          </p:cNvPr>
          <p:cNvSpPr txBox="1">
            <a:spLocks/>
          </p:cNvSpPr>
          <p:nvPr/>
        </p:nvSpPr>
        <p:spPr>
          <a:xfrm>
            <a:off x="498983" y="907977"/>
            <a:ext cx="5217368" cy="9134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Покормить цыплят крупой из ложки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4D231A77-8063-44D4-B4A9-8208DEE85105}"/>
              </a:ext>
            </a:extLst>
          </p:cNvPr>
          <p:cNvSpPr txBox="1">
            <a:spLocks/>
          </p:cNvSpPr>
          <p:nvPr/>
        </p:nvSpPr>
        <p:spPr>
          <a:xfrm>
            <a:off x="6021858" y="932659"/>
            <a:ext cx="5128295" cy="8640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Расставить цветные помпоны на ножки</a:t>
            </a:r>
          </a:p>
        </p:txBody>
      </p:sp>
    </p:spTree>
    <p:extLst>
      <p:ext uri="{BB962C8B-B14F-4D97-AF65-F5344CB8AC3E}">
        <p14:creationId xmlns:p14="http://schemas.microsoft.com/office/powerpoint/2010/main" val="8091996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640B1EB-EF81-465C-8E00-ED72B32155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3883529F-219F-4A43-88F1-46E169AD79F3}"/>
              </a:ext>
            </a:extLst>
          </p:cNvPr>
          <p:cNvSpPr txBox="1">
            <a:spLocks/>
          </p:cNvSpPr>
          <p:nvPr/>
        </p:nvSpPr>
        <p:spPr>
          <a:xfrm>
            <a:off x="2783632" y="2564904"/>
            <a:ext cx="6624736" cy="8640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>
                <a:latin typeface="Times New Roman" panose="02020603050405020304" pitchFamily="18" charset="0"/>
                <a:cs typeface="Times New Roman" panose="02020603050405020304" pitchFamily="18" charset="0"/>
              </a:rPr>
              <a:t>Желаем творческих успехов!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448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265</Words>
  <Application>Microsoft Office PowerPoint</Application>
  <PresentationFormat>Широкоэкранный</PresentationFormat>
  <Paragraphs>16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«Сенсорные игры в развитии речи детей раннего возраста»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«Сенсорные игры в развитии речи детей раннего возраста»</dc:title>
  <dc:creator>Комп</dc:creator>
  <cp:lastModifiedBy>DS</cp:lastModifiedBy>
  <cp:revision>8</cp:revision>
  <dcterms:created xsi:type="dcterms:W3CDTF">2023-09-21T18:42:12Z</dcterms:created>
  <dcterms:modified xsi:type="dcterms:W3CDTF">2023-09-22T03:29:12Z</dcterms:modified>
</cp:coreProperties>
</file>