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9" r:id="rId4"/>
    <p:sldId id="260" r:id="rId5"/>
    <p:sldId id="261" r:id="rId6"/>
    <p:sldId id="258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99C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6" autoAdjust="0"/>
    <p:restoredTop sz="94660"/>
  </p:normalViewPr>
  <p:slideViewPr>
    <p:cSldViewPr>
      <p:cViewPr varScale="1">
        <p:scale>
          <a:sx n="64" d="100"/>
          <a:sy n="64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14.05.2023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14.05.2023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404664"/>
            <a:ext cx="7704856" cy="1371600"/>
          </a:xfrm>
        </p:spPr>
        <p:txBody>
          <a:bodyPr>
            <a:normAutofit fontScale="77500" lnSpcReduction="20000"/>
          </a:bodyPr>
          <a:lstStyle/>
          <a:p>
            <a:pPr lvl="0" algn="ctr"/>
            <a:r>
              <a:rPr lang="ru-RU" sz="1700" b="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Муниципальное автономное дошкольное образовательное   учреждение Тюменского муниципального района Боровский детский сад «ЖУРАВУШКА» </a:t>
            </a:r>
            <a:r>
              <a:rPr lang="ru-RU" sz="1700" b="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общеразвивающего</a:t>
            </a:r>
            <a:r>
              <a:rPr lang="ru-RU" sz="1700" b="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вида с приоритетным осуществлением деятельности по познавательно-речевому направлению развития детей       </a:t>
            </a:r>
            <a:r>
              <a:rPr lang="ru-RU" sz="1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1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sz="16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564904"/>
            <a:ext cx="6912768" cy="189436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«в мяч играем – речь развиваем»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64088" y="5517232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Учитель-логопед </a:t>
            </a:r>
          </a:p>
          <a:p>
            <a:r>
              <a:rPr lang="ru-RU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МАДОУ Боровского детского сада</a:t>
            </a:r>
          </a:p>
          <a:p>
            <a:r>
              <a:rPr lang="ru-RU" sz="1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Журавушка»</a:t>
            </a:r>
          </a:p>
          <a:p>
            <a:r>
              <a:rPr lang="ru-RU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Ровнова</a:t>
            </a:r>
            <a:r>
              <a:rPr lang="ru-RU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Ксения Эдуардовна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latin typeface="Arial" pitchFamily="34" charset="0"/>
                <a:cs typeface="Arial" pitchFamily="34" charset="0"/>
              </a:rPr>
              <a:t>МЯч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Мяч – доступная игрушка, которая интересна детям любого возраста.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www.astrotoys.ru/uploads/shop/5302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636912"/>
            <a:ext cx="3600399" cy="3600400"/>
          </a:xfrm>
          <a:prstGeom prst="rect">
            <a:avLst/>
          </a:prstGeom>
          <a:noFill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4211960" y="2564904"/>
            <a:ext cx="4123184" cy="45483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22860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Игра с мячом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– это базовая игра для детей раннего возраста, она помогает развитию сенсорных и моторных компонентов.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Игры для самых маленьких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4139952" y="1844824"/>
            <a:ext cx="4123184" cy="45483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22860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Удерживаем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мяч в ручках;</a:t>
            </a:r>
          </a:p>
          <a:p>
            <a:pPr marL="342900" lvl="0" indent="-22860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Изучаем мячи различных фактур, размеров, веса;</a:t>
            </a:r>
            <a:endParaRPr kumimoji="0" lang="ru-RU" sz="2400" b="0" i="0" u="none" strike="noStrike" kern="1200" cap="none" spc="0" normalizeH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lvl="0" indent="-22860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2400" baseline="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Следим</a:t>
            </a:r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за катящимся мячом;</a:t>
            </a:r>
          </a:p>
          <a:p>
            <a:pPr marL="342900" lvl="0" indent="-22860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Учимся катать мяч;</a:t>
            </a:r>
          </a:p>
          <a:p>
            <a:pPr marL="342900" lvl="0" indent="-22860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Игры с </a:t>
            </a:r>
            <a:r>
              <a:rPr lang="ru-RU" sz="24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фитболом</a:t>
            </a:r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lvl="0" indent="-22860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33794" name="Picture 2" descr="https://www.toytico.com/wp-content/uploads/2018/01/Soft-ball-bab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276872"/>
            <a:ext cx="3696617" cy="3240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Игры для детей от 1 года до 2 лет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395536" y="1700808"/>
            <a:ext cx="4123184" cy="45483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22860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Учимся собирать мячи в корзину, а затем кидать их в цель;</a:t>
            </a:r>
          </a:p>
          <a:p>
            <a:pPr marL="342900" lvl="0" indent="-22860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Сбиваем;</a:t>
            </a:r>
          </a:p>
          <a:p>
            <a:pPr marL="342900" lvl="0" indent="-22860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Перекатываем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мяч с помощью ног;</a:t>
            </a:r>
          </a:p>
          <a:p>
            <a:pPr marL="342900" lvl="0" indent="-22860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2400" baseline="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Ловим</a:t>
            </a:r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36866" name="Picture 2" descr="https://oir.mobi/uploads/posts/2019-12/1576670193_7-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2060848"/>
            <a:ext cx="3290061" cy="4032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Игры для детей от 2 до 3 лет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4716016" y="1844824"/>
            <a:ext cx="4123184" cy="45483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22860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Игры с шариком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ru-RU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су-джок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;</a:t>
            </a:r>
          </a:p>
          <a:p>
            <a:pPr marL="342900" lvl="0" indent="-22860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Игры для развитие мелкой моторики;</a:t>
            </a:r>
            <a:endParaRPr kumimoji="0" lang="ru-RU" sz="2400" b="0" i="0" u="none" strike="noStrike" kern="1200" cap="none" spc="0" normalizeH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lvl="0" indent="-22860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2400" baseline="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Игры</a:t>
            </a:r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с мячом на ориентировку в пространстве;</a:t>
            </a:r>
          </a:p>
          <a:p>
            <a:pPr marL="342900" lvl="0" indent="-22860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Игры для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развития </a:t>
            </a:r>
            <a:r>
              <a:rPr kumimoji="0" lang="ru-RU" sz="2400" b="0" i="0" u="none" strike="noStrike" kern="1200" cap="none" spc="0" normalizeH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лексико-грамматического строя речи.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35842" name="Picture 2" descr="https://dou1-usolie.ru/wp-content/uploads/2016/06/aecec5f35302e4d54c22bd1d39b0d50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348880"/>
            <a:ext cx="4140906" cy="2736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Литература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Воробьева Т. А.,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Крупенчук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О. И. Мяч и речь. – СПб.: Дельта,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2021.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Оглоблина И. Ю., Танцюра С. Ю. Логопедический массаж: игры и упражнения для детей раннего и дошкольного возраста. – М.: ТЦ Сфера,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2015.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Соколова Ю. А. Речь и моторика. – М.: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Эксмо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2004.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3401</TotalTime>
  <Words>234</Words>
  <Application>Microsoft Office PowerPoint</Application>
  <PresentationFormat>Экран (4:3)</PresentationFormat>
  <Paragraphs>29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Аптека</vt:lpstr>
      <vt:lpstr> «в мяч играем – речь развиваем»</vt:lpstr>
      <vt:lpstr>МЯч</vt:lpstr>
      <vt:lpstr>Игры для самых маленьких</vt:lpstr>
      <vt:lpstr>Игры для детей от 1 года до 2 лет</vt:lpstr>
      <vt:lpstr>Игры для детей от 2 до 3 лет</vt:lpstr>
      <vt:lpstr>Литература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«Неговорящий ребенок»</dc:title>
  <dc:creator>User</dc:creator>
  <cp:lastModifiedBy>User</cp:lastModifiedBy>
  <cp:revision>211</cp:revision>
  <dcterms:created xsi:type="dcterms:W3CDTF">2022-10-30T10:15:59Z</dcterms:created>
  <dcterms:modified xsi:type="dcterms:W3CDTF">2023-05-15T14:23:52Z</dcterms:modified>
</cp:coreProperties>
</file>