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9"/>
  </p:notesMasterIdLst>
  <p:sldIdLst>
    <p:sldId id="258" r:id="rId2"/>
    <p:sldId id="259" r:id="rId3"/>
    <p:sldId id="267" r:id="rId4"/>
    <p:sldId id="260" r:id="rId5"/>
    <p:sldId id="261" r:id="rId6"/>
    <p:sldId id="262" r:id="rId7"/>
    <p:sldId id="268" r:id="rId8"/>
    <p:sldId id="263" r:id="rId9"/>
    <p:sldId id="264" r:id="rId10"/>
    <p:sldId id="272" r:id="rId11"/>
    <p:sldId id="265" r:id="rId12"/>
    <p:sldId id="266" r:id="rId13"/>
    <p:sldId id="269" r:id="rId14"/>
    <p:sldId id="270" r:id="rId15"/>
    <p:sldId id="271" r:id="rId16"/>
    <p:sldId id="273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1A0BB-C002-4E6C-8D58-D1BCF37EE03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35D6D-B674-455D-852E-9DEBD1756D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C2E96-EF2A-9F3F-6068-F8AAB897F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3EF76F-31E9-8D5A-3672-E86D18D6A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53137B-1507-7A6D-5E07-66C280049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D60E91-1319-5AFD-18B5-7C5AEF2FA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7DBFE2-8193-1C28-A5D1-585E184DC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84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24180-A86A-31BD-24FA-B3D45262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625B1D6-892F-4526-FDDC-5FCFD590B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365B86-9FF3-BE17-1266-459B88E5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19BBBC-E7FA-CF2E-9229-5FB09B10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60887-046F-6529-9E61-1104EE770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51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9934A6-8BCA-1341-568D-9681EB42F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CF5DFF-CBEA-080C-065A-E6BBC94C6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2B5A40-0CC1-648B-07E7-A685B546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570587-4FF4-115F-8D4C-B68E4EFCA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5C43D7-FCD5-2910-C1BF-6A7AF836F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50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4C237-F166-0B75-C3DB-A1807A89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A20EAD-1ABA-8EC0-EAB0-10F75C4F5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D34234-860F-5799-34E9-58747D710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EB6F6A-AF55-45FF-0611-DAA0B3C19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BB6B83-644D-3BB4-5C09-460F1D47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2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0340E-04A0-2C13-4A7A-BF263661C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693914-862E-8932-9220-2D42FE0A3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3DB7CA-4C4C-59EF-B6A2-660F1E2D2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5B300D-C94C-8B0D-D71B-2E68136EA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B5C897-DA8B-C64C-123C-DBFB529CE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4899D-8AAB-0122-D66A-FB5BABCD9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70B26D-1469-4CF3-50DB-62763B533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DEB9D2-6501-6A29-03DD-96C3C3A54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56A1AC-F1E6-4F59-7572-F990A1B2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8EAECE-D19B-2115-AC9E-009492CB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B68C8-43B3-B9EC-405F-68F0E8304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14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D5869-7945-3AEC-FA21-C1B53C7E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8E874E-6CE7-21BC-9151-075FC51B3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5265B0-2BFE-A64A-4496-4B2E4C1B4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5E3048-EBEE-E80A-6AC3-91A0BBB53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3CBC2D-7AF2-858E-1F1E-17573ADF8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2E696D4-5AF9-B7A0-1032-20AD41F7B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411AC5-35AF-3541-4E08-6C2F3D85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6DE1C6-B674-F918-5D12-C86A67287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4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7862D-7A38-7B1A-A91B-E2A2FCF02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68AC54-A500-FDE0-AE03-825C8295E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644663-75C2-9FC9-AA6B-D76AB57C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E8CD29-4B06-F12C-581D-38DFD1448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0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E67BCB-4F1B-74E0-CB6F-238BBC571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123FBD4-D683-AADD-B79A-BA5102753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61070B-9FA6-9A89-09B1-A76DE787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168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FD283-82A2-FA6B-F39D-AA913540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6B5669-7A9E-E078-19C5-F331C0267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A25FD6-AC0A-A843-6E9E-B36C72B23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DA9551-26B1-FF00-2EF7-C031F8367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A319F7-F200-4A7A-989D-B60E551C1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58D4BE-C540-A4A6-44E6-BD766DEC8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6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B102E-B957-4F19-EDDB-1D488E30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A3F93AA-F51F-B051-1093-AB73CF072D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F6D9E9-54F6-A92B-F472-75C0116F5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125FD0-3424-3427-1420-C392E6889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E4A220-8291-4B85-9F04-70F88B44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AE32F-4BEF-AF19-5EBD-01760EEA5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96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458FA0-E4BD-0148-C8EC-C5106427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174EAF-2F2C-8C30-F08C-D2946591E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6F028A-D3C2-8B64-5412-073EF6EDC7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3E369-F203-4E5D-9BF1-E3D3DC85F4C4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3F2152-523E-BDBC-7555-B919133CF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B37082-A63D-735C-D886-5F552F057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E0A0D-3AFB-4D56-B57A-1557295C2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088F5E-DED6-ADFB-3B70-76D8024EC47F}"/>
              </a:ext>
            </a:extLst>
          </p:cNvPr>
          <p:cNvSpPr txBox="1"/>
          <p:nvPr/>
        </p:nvSpPr>
        <p:spPr>
          <a:xfrm>
            <a:off x="1744466" y="204609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«Журавушка»</a:t>
            </a:r>
          </a:p>
        </p:txBody>
      </p:sp>
      <p:pic>
        <p:nvPicPr>
          <p:cNvPr id="1026" name="Picture 2" descr="Большинство занятий начинается с нейрогимнастики - МЭЦ Межшкольный  эстетический центр г. Краснодара">
            <a:extLst>
              <a:ext uri="{FF2B5EF4-FFF2-40B4-BE49-F238E27FC236}">
                <a16:creationId xmlns:a16="http://schemas.microsoft.com/office/drawing/2014/main" id="{29B4371B-84DD-7743-1588-5600EFB30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905" y="1340768"/>
            <a:ext cx="564012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2645D4-BC56-DD83-C9DE-78F0F2AE7861}"/>
              </a:ext>
            </a:extLst>
          </p:cNvPr>
          <p:cNvSpPr txBox="1"/>
          <p:nvPr/>
        </p:nvSpPr>
        <p:spPr>
          <a:xfrm>
            <a:off x="5940152" y="587727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Каримова Е.А.</a:t>
            </a:r>
          </a:p>
        </p:txBody>
      </p:sp>
    </p:spTree>
    <p:extLst>
      <p:ext uri="{BB962C8B-B14F-4D97-AF65-F5344CB8AC3E}">
        <p14:creationId xmlns:p14="http://schemas.microsoft.com/office/powerpoint/2010/main" val="1230248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ngel\Desktop\картинки для работы\кинезиология\1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3240360" cy="4773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ngel\Desktop\картинки для работы\кинезиология\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636" y="2132856"/>
            <a:ext cx="3324572" cy="45532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99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ngel\Desktop\картинки для работы\кинезиология\1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456384" cy="52836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ngel\Desktop\картинки для работы\кинезиология\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8640"/>
            <a:ext cx="3530699" cy="53293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51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ngel\Desktop\картинки для работы\кинезиология\1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12" y="260648"/>
            <a:ext cx="3816424" cy="5163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ngel\Desktop\картинки для работы\кинезиология\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412776"/>
            <a:ext cx="3930749" cy="5184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80091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ngel\Desktop\картинки для работы\кинезиология\2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28386"/>
            <a:ext cx="3960440" cy="47609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ngel\Desktop\картинки для работы\кинезиология\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747665" cy="49742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34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Angel\Desktop\картинки для работы\кинезиология\2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3682009" cy="468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Angel\Desktop\волш кнопк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744" y="304095"/>
            <a:ext cx="3692624" cy="46997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8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ngel\Desktop\картинки для работы\замок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88640"/>
            <a:ext cx="5112568" cy="5154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853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ngel\Desktop\картинки для работы\кинезиология\3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45432"/>
            <a:ext cx="3150770" cy="51125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ngel\Desktop\картинки для работы\кинезиология\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779" y="0"/>
            <a:ext cx="3261717" cy="534840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68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C:\Users\Angel\Desktop\картинки для работы\кинезиология\3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626" y="30559"/>
            <a:ext cx="2576374" cy="3564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Angel\Desktop\картинки для работы\кинезиология\41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8" y="116632"/>
            <a:ext cx="2448272" cy="3473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ngel\Desktop\картинки для работы\кинезиология\4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22849"/>
            <a:ext cx="2275297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Angel\Desktop\картинки для работы\кинезиология\3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737" y="3068960"/>
            <a:ext cx="2392263" cy="356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ngel\Desktop\картинки для работы\кинезиология\2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1669"/>
            <a:ext cx="3475207" cy="36323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ngel\Desktop\картинки для работы\кинезиология\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01669"/>
            <a:ext cx="3518567" cy="36323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35085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ngel\Desktop\картинки для работы\кинезиология\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32656"/>
            <a:ext cx="4098719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ngel\Desktop\картинки для работы\кинезиология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304" y="332656"/>
            <a:ext cx="4186168" cy="46443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84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gel\Desktop\картинки для работы\кинезиология\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2808312" cy="30243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ngel\Desktop\картинки для работы\кинезиология\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1"/>
            <a:ext cx="2664296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ngel\Desktop\картинки для работы\кинезиология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67794"/>
            <a:ext cx="2797672" cy="315599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Angel\Desktop\картинки для работы\кинезиология\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96" y="3623069"/>
            <a:ext cx="2759788" cy="315599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83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ngel\Desktop\картинки для работы\кинезиология\1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0037"/>
            <a:ext cx="2334106" cy="2952328"/>
          </a:xfrm>
          <a:prstGeom prst="rect">
            <a:avLst/>
          </a:prstGeom>
          <a:ln w="190500" cap="sq">
            <a:solidFill>
              <a:srgbClr val="92D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ngel\Desktop\картинки для работы\кинезиология\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515" y="188640"/>
            <a:ext cx="2232248" cy="2961610"/>
          </a:xfrm>
          <a:prstGeom prst="rect">
            <a:avLst/>
          </a:prstGeom>
          <a:ln w="190500" cap="sq">
            <a:solidFill>
              <a:srgbClr val="92D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ngel\Desktop\картинки для работы\кинезиология\3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55684"/>
            <a:ext cx="2354783" cy="309634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ngel\Desktop\картинки для работы\кинезиология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8544"/>
            <a:ext cx="2279743" cy="309634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29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ngel\Desktop\картинки для работы\кинезиология\2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45" y="620688"/>
            <a:ext cx="4271448" cy="47413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gel\Desktop\картинки для работы\кинезиология\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4230761" cy="47323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96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ngel\Desktop\лезгинка 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24874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gel\Desktop\лезгинк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2"/>
            <a:ext cx="4248150" cy="3593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46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gel\Desktop\картинки для работы\кинезиология\3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89" y="1786791"/>
            <a:ext cx="3744416" cy="48965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ngel\Desktop\картинки для работы\кинезиология\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809920" cy="48723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26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ngel\Desktop\картинки для работы\кинезиология\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59" y="260648"/>
            <a:ext cx="4032448" cy="52354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ngel\Desktop\картинки для работы\кинезиология\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752" y="1412776"/>
            <a:ext cx="4126720" cy="5184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47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16</Words>
  <Application>Microsoft Office PowerPoint</Application>
  <PresentationFormat>Экран (4:3)</PresentationFormat>
  <Paragraphs>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DS</cp:lastModifiedBy>
  <cp:revision>41</cp:revision>
  <dcterms:created xsi:type="dcterms:W3CDTF">2019-03-13T16:44:10Z</dcterms:created>
  <dcterms:modified xsi:type="dcterms:W3CDTF">2023-03-30T06:10:30Z</dcterms:modified>
</cp:coreProperties>
</file>