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57" r:id="rId5"/>
    <p:sldId id="258" r:id="rId6"/>
  </p:sldIdLst>
  <p:sldSz cx="10058400" cy="7772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852" autoAdjust="0"/>
    <p:restoredTop sz="89282" autoAdjust="0"/>
  </p:normalViewPr>
  <p:slideViewPr>
    <p:cSldViewPr>
      <p:cViewPr>
        <p:scale>
          <a:sx n="93" d="100"/>
          <a:sy n="93" d="100"/>
        </p:scale>
        <p:origin x="-1133" y="658"/>
      </p:cViewPr>
      <p:guideLst>
        <p:guide orient="horz" pos="2448"/>
        <p:guide pos="31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01" d="100"/>
          <a:sy n="101" d="100"/>
        </p:scale>
        <p:origin x="280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ru-RU"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ru-RU" sz="1200"/>
            </a:lvl1pPr>
          </a:lstStyle>
          <a:p>
            <a:fld id="{11A4C4C9-9907-4BB6-B95A-E6BBD959AAB4}" type="datetimeFigureOut">
              <a:rPr lang="ru-RU" smtClean="0"/>
              <a:t>22.01.2023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ru-RU"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ru-RU" sz="1200"/>
            </a:lvl1pPr>
          </a:lstStyle>
          <a:p>
            <a:fld id="{082D650F-38E5-40ED-AA32-287D3AC686E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3695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ru-RU"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ru-RU" sz="1200"/>
            </a:lvl1pPr>
          </a:lstStyle>
          <a:p>
            <a:fld id="{B6DA592C-A796-4264-BD45-11AED491B3E4}" type="datetimeFigureOut">
              <a:rPr lang="ru-RU" smtClean="0"/>
              <a:t>22.01.2023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ru-RU"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ru-RU" sz="1200"/>
            </a:lvl1pPr>
          </a:lstStyle>
          <a:p>
            <a:fld id="{6DA02A30-9192-49A2-98D9-8D2828AE31E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7972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A02A30-9192-49A2-98D9-8D2828AE31E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4293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A02A30-9192-49A2-98D9-8D2828AE31E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825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наруж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7165848" y="4343399"/>
            <a:ext cx="2432304" cy="2971801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Рисунок 11"/>
          <p:cNvSpPr>
            <a:spLocks noGrp="1"/>
          </p:cNvSpPr>
          <p:nvPr>
            <p:ph type="pic" sz="quarter" idx="11"/>
          </p:nvPr>
        </p:nvSpPr>
        <p:spPr>
          <a:xfrm>
            <a:off x="457200" y="457200"/>
            <a:ext cx="2428875" cy="2286000"/>
          </a:xfrm>
          <a:solidFill>
            <a:schemeClr val="bg2"/>
          </a:solidFill>
        </p:spPr>
        <p:txBody>
          <a:bodyPr tIns="274320">
            <a:normAutofit/>
          </a:bodyPr>
          <a:lstStyle>
            <a:lvl1pPr marL="0" indent="0" algn="ctr" latinLnBrk="0">
              <a:buNone/>
              <a:defRPr lang="ru-RU" sz="1400"/>
            </a:lvl1pPr>
          </a:lstStyle>
          <a:p>
            <a:endParaRPr lang="ru-RU" dirty="0"/>
          </a:p>
        </p:txBody>
      </p:sp>
      <p:sp>
        <p:nvSpPr>
          <p:cNvPr id="28" name="Текст 25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2891409"/>
            <a:ext cx="2428875" cy="274320"/>
          </a:xfrm>
        </p:spPr>
        <p:txBody>
          <a:bodyPr>
            <a:noAutofit/>
          </a:bodyPr>
          <a:lstStyle>
            <a:lvl1pPr marL="0" indent="0" latinLnBrk="0">
              <a:lnSpc>
                <a:spcPct val="100000"/>
              </a:lnSpc>
              <a:spcBef>
                <a:spcPts val="0"/>
              </a:spcBef>
              <a:buNone/>
              <a:defRPr lang="ru-RU" sz="900" b="0" i="1" baseline="0">
                <a:latin typeface="+mn-lt"/>
              </a:defRPr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 lvl="0"/>
            <a:r>
              <a:rPr lang="ru-RU" dirty="0"/>
              <a:t>[Добавьте подпись к фотографии]</a:t>
            </a:r>
          </a:p>
        </p:txBody>
      </p:sp>
      <p:sp>
        <p:nvSpPr>
          <p:cNvPr id="27" name="Текст 25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3241167"/>
            <a:ext cx="2428875" cy="457200"/>
          </a:xfrm>
        </p:spPr>
        <p:txBody>
          <a:bodyPr>
            <a:noAutofit/>
          </a:bodyPr>
          <a:lstStyle>
            <a:lvl1pPr marL="0" indent="0" latinLnBrk="0">
              <a:lnSpc>
                <a:spcPct val="100000"/>
              </a:lnSpc>
              <a:spcBef>
                <a:spcPts val="0"/>
              </a:spcBef>
              <a:buNone/>
              <a:defRPr lang="ru-RU" sz="1200" b="1" baseline="0">
                <a:latin typeface="+mj-lt"/>
              </a:defRPr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 lvl="0"/>
            <a:r>
              <a:rPr lang="ru-RU" dirty="0"/>
              <a:t>Как начать работу с этим шаблоном?</a:t>
            </a:r>
          </a:p>
        </p:txBody>
      </p:sp>
      <p:sp>
        <p:nvSpPr>
          <p:cNvPr id="26" name="Текст 25"/>
          <p:cNvSpPr>
            <a:spLocks noGrp="1"/>
          </p:cNvSpPr>
          <p:nvPr>
            <p:ph type="body" sz="quarter" idx="13" hasCustomPrompt="1"/>
          </p:nvPr>
        </p:nvSpPr>
        <p:spPr>
          <a:xfrm>
            <a:off x="457199" y="3677412"/>
            <a:ext cx="2428875" cy="408813"/>
          </a:xfrm>
        </p:spPr>
        <p:txBody>
          <a:bodyPr>
            <a:noAutofit/>
          </a:bodyPr>
          <a:lstStyle>
            <a:lvl1pPr marL="0" indent="0" latinLnBrk="0">
              <a:lnSpc>
                <a:spcPct val="120000"/>
              </a:lnSpc>
              <a:spcBef>
                <a:spcPts val="0"/>
              </a:spcBef>
              <a:buNone/>
              <a:defRPr lang="ru-RU" sz="800" baseline="0"/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 lvl="0"/>
            <a:r>
              <a:rPr lang="ru-RU" dirty="0"/>
              <a:t>Вы можете использовать этот новый буклет, профессиональный буклет в готовом виде или легко персонализировать его.</a:t>
            </a:r>
          </a:p>
        </p:txBody>
      </p:sp>
      <p:sp>
        <p:nvSpPr>
          <p:cNvPr id="23" name="Текст 22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152901"/>
            <a:ext cx="2428875" cy="3162299"/>
          </a:xfrm>
        </p:spPr>
        <p:txBody>
          <a:bodyPr>
            <a:noAutofit/>
          </a:bodyPr>
          <a:lstStyle>
            <a:lvl1pPr marL="182880" indent="-182880" latinLnBrk="0">
              <a:lnSpc>
                <a:spcPct val="120000"/>
              </a:lnSpc>
              <a:spcBef>
                <a:spcPts val="1000"/>
              </a:spcBef>
              <a:defRPr lang="ru-RU" sz="800" baseline="0"/>
            </a:lvl1pPr>
            <a:lvl2pPr marL="228600" indent="-114300" latinLnBrk="0">
              <a:lnSpc>
                <a:spcPct val="100000"/>
              </a:lnSpc>
              <a:spcBef>
                <a:spcPts val="800"/>
              </a:spcBef>
              <a:defRPr lang="ru-RU" sz="900"/>
            </a:lvl2pPr>
            <a:lvl3pPr marL="342900" indent="-114300" latinLnBrk="0">
              <a:lnSpc>
                <a:spcPct val="100000"/>
              </a:lnSpc>
              <a:spcBef>
                <a:spcPts val="600"/>
              </a:spcBef>
              <a:defRPr lang="ru-RU" sz="800"/>
            </a:lvl3pPr>
            <a:lvl4pPr marL="457200" indent="-114300" latinLnBrk="0">
              <a:lnSpc>
                <a:spcPct val="100000"/>
              </a:lnSpc>
              <a:spcBef>
                <a:spcPts val="600"/>
              </a:spcBef>
              <a:defRPr lang="ru-RU" sz="700"/>
            </a:lvl4pPr>
            <a:lvl5pPr marL="571500" indent="-114300" latinLnBrk="0">
              <a:lnSpc>
                <a:spcPct val="100000"/>
              </a:lnSpc>
              <a:spcBef>
                <a:spcPts val="600"/>
              </a:spcBef>
              <a:defRPr lang="ru-RU" sz="700"/>
            </a:lvl5pPr>
          </a:lstStyle>
          <a:p>
            <a:pPr lvl="0"/>
            <a:r>
              <a:rPr lang="ru-RU" dirty="0" smtClean="0"/>
              <a:t>Мы включили несколько советов в шаблон, чтобы помочь вам начать работу.</a:t>
            </a:r>
            <a:br>
              <a:rPr lang="ru-RU" dirty="0" smtClean="0"/>
            </a:br>
            <a:r>
              <a:rPr lang="ru-RU" dirty="0" smtClean="0"/>
              <a:t>Чтобы заменить любой текст совета (аналогичный этому) собственным, просто выделите его и введите собственный.</a:t>
            </a:r>
            <a:br>
              <a:rPr lang="ru-RU" dirty="0" smtClean="0"/>
            </a:br>
            <a:r>
              <a:rPr lang="ru-RU" dirty="0" smtClean="0"/>
              <a:t>Чтобы заменить фотографии в этом буклете, выберите и удалите рисунок. Затем нажмите значок «Вставить рисунок» в заполнителе, чтобы вставить собственную фотографию.</a:t>
            </a:r>
            <a:br>
              <a:rPr lang="ru-RU" dirty="0" smtClean="0"/>
            </a:br>
            <a:r>
              <a:rPr lang="ru-RU" dirty="0" smtClean="0"/>
              <a:t>Чтобы изменить логотип собственным, выберите рисунок «Заменить ЛОГОТИП» и используйте вкладку «Работа с рисунками | Формат».</a:t>
            </a:r>
            <a:endParaRPr lang="ru-RU" dirty="0"/>
          </a:p>
        </p:txBody>
      </p:sp>
      <p:sp>
        <p:nvSpPr>
          <p:cNvPr id="29" name="Текст 25"/>
          <p:cNvSpPr>
            <a:spLocks noGrp="1"/>
          </p:cNvSpPr>
          <p:nvPr>
            <p:ph type="body" sz="quarter" idx="16" hasCustomPrompt="1"/>
          </p:nvPr>
        </p:nvSpPr>
        <p:spPr>
          <a:xfrm>
            <a:off x="3813820" y="609600"/>
            <a:ext cx="2428875" cy="457200"/>
          </a:xfrm>
        </p:spPr>
        <p:txBody>
          <a:bodyPr>
            <a:noAutofit/>
          </a:bodyPr>
          <a:lstStyle>
            <a:lvl1pPr marL="0" indent="0" latinLnBrk="0">
              <a:lnSpc>
                <a:spcPct val="90000"/>
              </a:lnSpc>
              <a:spcBef>
                <a:spcPts val="0"/>
              </a:spcBef>
              <a:buNone/>
              <a:defRPr lang="ru-RU" sz="2000" b="1" baseline="0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 lvl="0"/>
            <a:r>
              <a:rPr lang="ru-RU" dirty="0"/>
              <a:t>Об организации</a:t>
            </a:r>
          </a:p>
        </p:txBody>
      </p:sp>
      <p:sp>
        <p:nvSpPr>
          <p:cNvPr id="30" name="Текст 25"/>
          <p:cNvSpPr>
            <a:spLocks noGrp="1"/>
          </p:cNvSpPr>
          <p:nvPr>
            <p:ph type="body" sz="quarter" idx="17" hasCustomPrompt="1"/>
          </p:nvPr>
        </p:nvSpPr>
        <p:spPr>
          <a:xfrm>
            <a:off x="3813820" y="1082040"/>
            <a:ext cx="2428875" cy="228600"/>
          </a:xfrm>
        </p:spPr>
        <p:txBody>
          <a:bodyPr>
            <a:noAutofit/>
          </a:bodyPr>
          <a:lstStyle>
            <a:lvl1pPr marL="0" indent="0" latinLnBrk="0">
              <a:lnSpc>
                <a:spcPct val="100000"/>
              </a:lnSpc>
              <a:spcBef>
                <a:spcPts val="0"/>
              </a:spcBef>
              <a:buNone/>
              <a:defRPr lang="ru-RU" sz="1200" b="1" baseline="0">
                <a:latin typeface="+mj-lt"/>
              </a:defRPr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 lvl="0"/>
            <a:r>
              <a:rPr lang="ru-RU" dirty="0"/>
              <a:t>О нас</a:t>
            </a:r>
          </a:p>
        </p:txBody>
      </p:sp>
      <p:sp>
        <p:nvSpPr>
          <p:cNvPr id="45" name="Текст 25"/>
          <p:cNvSpPr>
            <a:spLocks noGrp="1"/>
          </p:cNvSpPr>
          <p:nvPr>
            <p:ph type="body" sz="quarter" idx="24" hasCustomPrompt="1"/>
          </p:nvPr>
        </p:nvSpPr>
        <p:spPr>
          <a:xfrm>
            <a:off x="3813820" y="1342644"/>
            <a:ext cx="2428875" cy="880809"/>
          </a:xfrm>
        </p:spPr>
        <p:txBody>
          <a:bodyPr>
            <a:noAutofit/>
          </a:bodyPr>
          <a:lstStyle>
            <a:lvl1pPr marL="0" indent="0" latinLnBrk="0">
              <a:lnSpc>
                <a:spcPct val="120000"/>
              </a:lnSpc>
              <a:spcBef>
                <a:spcPts val="0"/>
              </a:spcBef>
              <a:buNone/>
              <a:defRPr lang="ru-RU" sz="1000" baseline="0"/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>
              <a:lnSpc>
                <a:spcPct val="120000"/>
              </a:lnSpc>
            </a:pPr>
            <a:r>
              <a:rPr lang="ru-RU" sz="1000" b="0" cap="none" baseline="0" dirty="0">
                <a:solidFill>
                  <a:schemeClr val="tx1"/>
                </a:solidFill>
                <a:latin typeface="+mn-lt"/>
              </a:rPr>
              <a:t>Здесь можно разместить «блиц-резюме». Укажите те сведения о продуктах и услугах, которые первым делом приходят вам на ум.</a:t>
            </a:r>
          </a:p>
        </p:txBody>
      </p:sp>
      <p:sp>
        <p:nvSpPr>
          <p:cNvPr id="32" name="Текст 25"/>
          <p:cNvSpPr>
            <a:spLocks noGrp="1"/>
          </p:cNvSpPr>
          <p:nvPr>
            <p:ph type="body" sz="quarter" idx="19" hasCustomPrompt="1"/>
          </p:nvPr>
        </p:nvSpPr>
        <p:spPr>
          <a:xfrm>
            <a:off x="3813820" y="2287906"/>
            <a:ext cx="2428875" cy="228600"/>
          </a:xfrm>
        </p:spPr>
        <p:txBody>
          <a:bodyPr>
            <a:noAutofit/>
          </a:bodyPr>
          <a:lstStyle>
            <a:lvl1pPr marL="0" indent="0" latinLnBrk="0">
              <a:lnSpc>
                <a:spcPct val="100000"/>
              </a:lnSpc>
              <a:spcBef>
                <a:spcPts val="0"/>
              </a:spcBef>
              <a:buNone/>
              <a:defRPr lang="ru-RU" sz="1200" b="1" baseline="0">
                <a:latin typeface="+mj-lt"/>
              </a:defRPr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 lvl="0"/>
            <a:r>
              <a:rPr lang="ru-RU" dirty="0"/>
              <a:t>Свяжитесь с нами</a:t>
            </a:r>
          </a:p>
        </p:txBody>
      </p:sp>
      <p:sp>
        <p:nvSpPr>
          <p:cNvPr id="33" name="Текст 25"/>
          <p:cNvSpPr>
            <a:spLocks noGrp="1"/>
          </p:cNvSpPr>
          <p:nvPr>
            <p:ph type="body" sz="quarter" idx="20" hasCustomPrompt="1"/>
          </p:nvPr>
        </p:nvSpPr>
        <p:spPr>
          <a:xfrm>
            <a:off x="3813820" y="2538985"/>
            <a:ext cx="2428875" cy="670940"/>
          </a:xfrm>
        </p:spPr>
        <p:txBody>
          <a:bodyPr>
            <a:noAutofit/>
          </a:bodyPr>
          <a:lstStyle>
            <a:lvl1pPr marL="0" indent="0" latinLnBrk="0">
              <a:lnSpc>
                <a:spcPct val="100000"/>
              </a:lnSpc>
              <a:spcBef>
                <a:spcPts val="0"/>
              </a:spcBef>
              <a:buNone/>
              <a:defRPr lang="ru-RU" sz="1000" baseline="0"/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>
              <a:lnSpc>
                <a:spcPct val="120000"/>
              </a:lnSpc>
            </a:pPr>
            <a:r>
              <a:rPr lang="ru-RU" sz="1000" b="0" cap="none" baseline="0" dirty="0">
                <a:solidFill>
                  <a:schemeClr val="tx1"/>
                </a:solidFill>
                <a:latin typeface="+mn-lt"/>
              </a:rPr>
              <a:t>Тел.: [Телефон]</a:t>
            </a:r>
            <a:br>
              <a:rPr lang="ru-RU" sz="1000" b="0" cap="none" baseline="0" dirty="0">
                <a:solidFill>
                  <a:schemeClr val="tx1"/>
                </a:solidFill>
                <a:latin typeface="+mn-lt"/>
              </a:rPr>
            </a:br>
            <a:r>
              <a:rPr lang="ru-RU" sz="1000" b="0" cap="none" baseline="0" dirty="0">
                <a:solidFill>
                  <a:schemeClr val="tx1"/>
                </a:solidFill>
                <a:latin typeface="+mn-lt"/>
              </a:rPr>
              <a:t>Эл. почта: [Эл. почта]</a:t>
            </a:r>
            <a:br>
              <a:rPr lang="ru-RU" sz="1000" b="0" cap="none" baseline="0" dirty="0">
                <a:solidFill>
                  <a:schemeClr val="tx1"/>
                </a:solidFill>
                <a:latin typeface="+mn-lt"/>
              </a:rPr>
            </a:br>
            <a:r>
              <a:rPr lang="ru-RU" sz="1000" b="0" cap="none" baseline="0" dirty="0" smtClean="0">
                <a:solidFill>
                  <a:schemeClr val="tx1"/>
                </a:solidFill>
                <a:latin typeface="+mn-lt"/>
              </a:rPr>
              <a:t>Интернет: [Веб-адрес]</a:t>
            </a:r>
            <a:endParaRPr lang="ru-RU" sz="1000" b="0" cap="none" baseline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4" name="Текст 25"/>
          <p:cNvSpPr>
            <a:spLocks noGrp="1"/>
          </p:cNvSpPr>
          <p:nvPr>
            <p:ph type="body" sz="quarter" idx="21" hasCustomPrompt="1"/>
          </p:nvPr>
        </p:nvSpPr>
        <p:spPr>
          <a:xfrm>
            <a:off x="4746624" y="6711251"/>
            <a:ext cx="1508125" cy="292418"/>
          </a:xfrm>
        </p:spPr>
        <p:txBody>
          <a:bodyPr anchor="b">
            <a:noAutofit/>
          </a:bodyPr>
          <a:lstStyle>
            <a:lvl1pPr marL="0" indent="0" latinLnBrk="0">
              <a:lnSpc>
                <a:spcPct val="90000"/>
              </a:lnSpc>
              <a:spcBef>
                <a:spcPts val="0"/>
              </a:spcBef>
              <a:buNone/>
              <a:defRPr lang="ru-RU" sz="1000" b="1" cap="all" baseline="0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 lvl="0"/>
            <a:r>
              <a:rPr lang="ru-RU" dirty="0"/>
              <a:t>[название организации]</a:t>
            </a:r>
          </a:p>
        </p:txBody>
      </p:sp>
      <p:sp>
        <p:nvSpPr>
          <p:cNvPr id="37" name="Текст 36"/>
          <p:cNvSpPr>
            <a:spLocks noGrp="1"/>
          </p:cNvSpPr>
          <p:nvPr>
            <p:ph type="body" sz="quarter" idx="22" hasCustomPrompt="1"/>
          </p:nvPr>
        </p:nvSpPr>
        <p:spPr>
          <a:xfrm>
            <a:off x="4746624" y="7004304"/>
            <a:ext cx="1508125" cy="310896"/>
          </a:xfrm>
        </p:spPr>
        <p:txBody>
          <a:bodyPr>
            <a:noAutofit/>
          </a:bodyPr>
          <a:lstStyle>
            <a:lvl1pPr marL="0" indent="0" latinLnBrk="0">
              <a:lnSpc>
                <a:spcPct val="120000"/>
              </a:lnSpc>
              <a:spcBef>
                <a:spcPts val="0"/>
              </a:spcBef>
              <a:buNone/>
              <a:defRPr lang="ru-RU" sz="800" baseline="0"/>
            </a:lvl1pPr>
            <a:lvl2pPr marL="0" indent="0" latinLnBrk="0">
              <a:defRPr lang="ru-RU" sz="800"/>
            </a:lvl2pPr>
            <a:lvl3pPr marL="0" indent="0" latinLnBrk="0">
              <a:defRPr lang="ru-RU" sz="800"/>
            </a:lvl3pPr>
            <a:lvl4pPr marL="0" indent="0" latinLnBrk="0">
              <a:defRPr lang="ru-RU" sz="800"/>
            </a:lvl4pPr>
            <a:lvl5pPr marL="0" indent="0" latinLnBrk="0">
              <a:defRPr lang="ru-RU" sz="800"/>
            </a:lvl5pPr>
          </a:lstStyle>
          <a:p>
            <a:pPr lvl="0"/>
            <a:r>
              <a:rPr lang="ru-RU" dirty="0" smtClean="0"/>
              <a:t>[Адрес]</a:t>
            </a:r>
            <a:br>
              <a:rPr lang="ru-RU" dirty="0" smtClean="0"/>
            </a:br>
            <a:r>
              <a:rPr lang="ru-RU" dirty="0" smtClean="0"/>
              <a:t>[Город, область, индекс]</a:t>
            </a:r>
            <a:endParaRPr lang="ru-RU" dirty="0"/>
          </a:p>
        </p:txBody>
      </p:sp>
      <p:sp>
        <p:nvSpPr>
          <p:cNvPr id="12" name="Рисунок 11"/>
          <p:cNvSpPr>
            <a:spLocks noGrp="1"/>
          </p:cNvSpPr>
          <p:nvPr>
            <p:ph type="pic" sz="quarter" idx="10"/>
          </p:nvPr>
        </p:nvSpPr>
        <p:spPr>
          <a:xfrm>
            <a:off x="7165975" y="457200"/>
            <a:ext cx="2428875" cy="3657600"/>
          </a:xfrm>
          <a:solidFill>
            <a:schemeClr val="bg2"/>
          </a:solidFill>
        </p:spPr>
        <p:txBody>
          <a:bodyPr tIns="274320">
            <a:normAutofit/>
          </a:bodyPr>
          <a:lstStyle>
            <a:lvl1pPr marL="0" indent="0" algn="ctr" latinLnBrk="0">
              <a:buNone/>
              <a:defRPr lang="ru-RU" sz="1400"/>
            </a:lvl1pPr>
          </a:lstStyle>
          <a:p>
            <a:endParaRPr lang="ru-RU" dirty="0"/>
          </a:p>
        </p:txBody>
      </p:sp>
      <p:sp>
        <p:nvSpPr>
          <p:cNvPr id="10" name="Название 9"/>
          <p:cNvSpPr>
            <a:spLocks noGrp="1"/>
          </p:cNvSpPr>
          <p:nvPr>
            <p:ph type="title" hasCustomPrompt="1"/>
          </p:nvPr>
        </p:nvSpPr>
        <p:spPr>
          <a:xfrm>
            <a:off x="7322344" y="4498848"/>
            <a:ext cx="2272506" cy="822960"/>
          </a:xfrm>
        </p:spPr>
        <p:txBody>
          <a:bodyPr>
            <a:normAutofit/>
          </a:bodyPr>
          <a:lstStyle>
            <a:lvl1pPr latinLnBrk="0">
              <a:lnSpc>
                <a:spcPct val="85000"/>
              </a:lnSpc>
              <a:defRPr lang="ru-RU" sz="2600" b="1" cap="all" baseline="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организации</a:t>
            </a:r>
          </a:p>
        </p:txBody>
      </p:sp>
      <p:sp>
        <p:nvSpPr>
          <p:cNvPr id="40" name="Текст 25"/>
          <p:cNvSpPr>
            <a:spLocks noGrp="1"/>
          </p:cNvSpPr>
          <p:nvPr>
            <p:ph type="body" sz="quarter" idx="23" hasCustomPrompt="1"/>
          </p:nvPr>
        </p:nvSpPr>
        <p:spPr>
          <a:xfrm>
            <a:off x="7322344" y="6624978"/>
            <a:ext cx="2088833" cy="439651"/>
          </a:xfrm>
        </p:spPr>
        <p:txBody>
          <a:bodyPr>
            <a:noAutofit/>
          </a:bodyPr>
          <a:lstStyle>
            <a:lvl1pPr marL="0" indent="0" latinLnBrk="0">
              <a:lnSpc>
                <a:spcPct val="100000"/>
              </a:lnSpc>
              <a:spcBef>
                <a:spcPts val="0"/>
              </a:spcBef>
              <a:buNone/>
              <a:defRPr lang="ru-RU" sz="1300" b="0" i="1" baseline="0">
                <a:solidFill>
                  <a:schemeClr val="bg1"/>
                </a:solidFill>
                <a:latin typeface="+mn-lt"/>
              </a:defRPr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 lvl="0"/>
            <a:r>
              <a:rPr lang="ru-RU" dirty="0"/>
              <a:t>[Подзаголовок буклета или девиз организации]</a:t>
            </a:r>
          </a:p>
        </p:txBody>
      </p:sp>
    </p:spTree>
    <p:extLst>
      <p:ext uri="{BB962C8B-B14F-4D97-AF65-F5344CB8AC3E}">
        <p14:creationId xmlns:p14="http://schemas.microsoft.com/office/powerpoint/2010/main" val="47838652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pos="4224">
          <p15:clr>
            <a:srgbClr val="547EBF"/>
          </p15:clr>
        </p15:guide>
        <p15:guide id="2" orient="horz" pos="2448">
          <p15:clr>
            <a:srgbClr val="FBAE40"/>
          </p15:clr>
        </p15:guide>
        <p15:guide id="3" pos="2112">
          <p15:clr>
            <a:srgbClr val="547EBF"/>
          </p15:clr>
        </p15:guide>
        <p15:guide id="4" orient="horz" pos="4608">
          <p15:clr>
            <a:srgbClr val="FBAE40"/>
          </p15:clr>
        </p15:guide>
        <p15:guide id="5" orient="horz" pos="288">
          <p15:clr>
            <a:srgbClr val="FBAE40"/>
          </p15:clr>
        </p15:guide>
        <p15:guide id="6" pos="4509">
          <p15:clr>
            <a:srgbClr val="FBAE40"/>
          </p15:clr>
        </p15:guide>
        <p15:guide id="7" pos="6044">
          <p15:clr>
            <a:srgbClr val="FBAE40"/>
          </p15:clr>
        </p15:guide>
        <p15:guide id="8" pos="3168">
          <p15:clr>
            <a:srgbClr val="FBAE40"/>
          </p15:clr>
        </p15:guide>
        <p15:guide id="9" pos="2400">
          <p15:clr>
            <a:srgbClr val="FBAE40"/>
          </p15:clr>
        </p15:guide>
        <p15:guide id="10" pos="1824">
          <p15:clr>
            <a:srgbClr val="FBAE40"/>
          </p15:clr>
        </p15:guide>
        <p15:guide id="11" pos="288">
          <p15:clr>
            <a:srgbClr val="FBAE40"/>
          </p15:clr>
        </p15:guide>
        <p15:guide id="12" pos="393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нутр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Прямая соединительная линия 18"/>
          <p:cNvCxnSpPr/>
          <p:nvPr/>
        </p:nvCxnSpPr>
        <p:spPr>
          <a:xfrm>
            <a:off x="3813048" y="1930512"/>
            <a:ext cx="2432304" cy="0"/>
          </a:xfrm>
          <a:prstGeom prst="line">
            <a:avLst/>
          </a:prstGeom>
          <a:ln w="127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3813048" y="3537155"/>
            <a:ext cx="2432304" cy="0"/>
          </a:xfrm>
          <a:prstGeom prst="line">
            <a:avLst/>
          </a:prstGeom>
          <a:ln w="127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Текст 25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5113295"/>
            <a:ext cx="2428875" cy="248151"/>
          </a:xfrm>
        </p:spPr>
        <p:txBody>
          <a:bodyPr anchor="b">
            <a:noAutofit/>
          </a:bodyPr>
          <a:lstStyle>
            <a:lvl1pPr marL="0" indent="0" latinLnBrk="0">
              <a:lnSpc>
                <a:spcPct val="100000"/>
              </a:lnSpc>
              <a:spcBef>
                <a:spcPts val="0"/>
              </a:spcBef>
              <a:buNone/>
              <a:defRPr lang="ru-RU" sz="1200" b="1" baseline="0">
                <a:latin typeface="+mj-lt"/>
              </a:defRPr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 lvl="0"/>
            <a:r>
              <a:rPr lang="ru-RU" dirty="0"/>
              <a:t>Вот несколько идей…</a:t>
            </a:r>
          </a:p>
        </p:txBody>
      </p:sp>
      <p:sp>
        <p:nvSpPr>
          <p:cNvPr id="29" name="Текст 25"/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4386248"/>
            <a:ext cx="2428875" cy="609271"/>
          </a:xfrm>
        </p:spPr>
        <p:txBody>
          <a:bodyPr>
            <a:noAutofit/>
          </a:bodyPr>
          <a:lstStyle>
            <a:lvl1pPr marL="0" indent="0" latinLnBrk="0">
              <a:lnSpc>
                <a:spcPct val="90000"/>
              </a:lnSpc>
              <a:spcBef>
                <a:spcPts val="0"/>
              </a:spcBef>
              <a:buNone/>
              <a:defRPr lang="ru-RU" sz="2000" b="1" baseline="0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 lvl="0"/>
            <a:r>
              <a:rPr lang="ru-RU" dirty="0"/>
              <a:t>Что можно включить в буклет?</a:t>
            </a:r>
          </a:p>
        </p:txBody>
      </p:sp>
      <p:sp>
        <p:nvSpPr>
          <p:cNvPr id="13" name="Рисунок 11"/>
          <p:cNvSpPr>
            <a:spLocks noGrp="1"/>
          </p:cNvSpPr>
          <p:nvPr>
            <p:ph type="pic" sz="quarter" idx="11"/>
          </p:nvPr>
        </p:nvSpPr>
        <p:spPr>
          <a:xfrm>
            <a:off x="457200" y="457200"/>
            <a:ext cx="2428875" cy="3657600"/>
          </a:xfrm>
          <a:solidFill>
            <a:schemeClr val="bg2"/>
          </a:solidFill>
        </p:spPr>
        <p:txBody>
          <a:bodyPr tIns="274320">
            <a:normAutofit/>
          </a:bodyPr>
          <a:lstStyle>
            <a:lvl1pPr marL="0" indent="0" algn="ctr" latinLnBrk="0">
              <a:buNone/>
              <a:defRPr lang="ru-RU" sz="1400"/>
            </a:lvl1pPr>
          </a:lstStyle>
          <a:p>
            <a:endParaRPr lang="ru-RU" dirty="0"/>
          </a:p>
        </p:txBody>
      </p:sp>
      <p:sp>
        <p:nvSpPr>
          <p:cNvPr id="26" name="Текст 25"/>
          <p:cNvSpPr>
            <a:spLocks noGrp="1"/>
          </p:cNvSpPr>
          <p:nvPr>
            <p:ph type="body" sz="quarter" idx="13" hasCustomPrompt="1"/>
          </p:nvPr>
        </p:nvSpPr>
        <p:spPr>
          <a:xfrm>
            <a:off x="457199" y="5399546"/>
            <a:ext cx="2428875" cy="1915653"/>
          </a:xfrm>
        </p:spPr>
        <p:txBody>
          <a:bodyPr>
            <a:noAutofit/>
          </a:bodyPr>
          <a:lstStyle>
            <a:lvl1pPr marL="0" indent="0" latinLnBrk="0">
              <a:lnSpc>
                <a:spcPct val="120000"/>
              </a:lnSpc>
              <a:spcBef>
                <a:spcPts val="1000"/>
              </a:spcBef>
              <a:buNone/>
              <a:defRPr lang="ru-RU" sz="1000" baseline="0"/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 lvl="0"/>
            <a:r>
              <a:rPr lang="ru-RU" dirty="0" smtClean="0"/>
              <a:t>Здесь можно указать миссию организации. В правой части страницы можно добавить сводку о том, чем ваша организация отличается от других, а в центре — краткую историю успеха.</a:t>
            </a:r>
            <a:br>
              <a:rPr lang="ru-RU" dirty="0" smtClean="0"/>
            </a:br>
            <a:r>
              <a:rPr lang="ru-RU" dirty="0" smtClean="0"/>
              <a:t>(Подберите фотографии, на которых наиболее точно отображена деятельность организации. Фотографии должны производить неизгладимое впечатление).</a:t>
            </a:r>
            <a:endParaRPr lang="ru-RU" dirty="0"/>
          </a:p>
        </p:txBody>
      </p:sp>
      <p:sp>
        <p:nvSpPr>
          <p:cNvPr id="30" name="Текст 25"/>
          <p:cNvSpPr>
            <a:spLocks noGrp="1"/>
          </p:cNvSpPr>
          <p:nvPr>
            <p:ph type="body" sz="quarter" idx="17" hasCustomPrompt="1"/>
          </p:nvPr>
        </p:nvSpPr>
        <p:spPr>
          <a:xfrm>
            <a:off x="3813820" y="549148"/>
            <a:ext cx="2428875" cy="454152"/>
          </a:xfrm>
        </p:spPr>
        <p:txBody>
          <a:bodyPr anchor="b">
            <a:noAutofit/>
          </a:bodyPr>
          <a:lstStyle>
            <a:lvl1pPr marL="0" indent="0" latinLnBrk="0">
              <a:lnSpc>
                <a:spcPct val="100000"/>
              </a:lnSpc>
              <a:spcBef>
                <a:spcPts val="0"/>
              </a:spcBef>
              <a:buNone/>
              <a:defRPr lang="ru-RU" sz="1100" b="1" baseline="0">
                <a:latin typeface="+mj-lt"/>
              </a:defRPr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 lvl="0"/>
            <a:r>
              <a:rPr lang="ru-RU" dirty="0"/>
              <a:t>Думаете, так красиво отформатировать документ — это очень сложно?</a:t>
            </a:r>
          </a:p>
        </p:txBody>
      </p:sp>
      <p:sp>
        <p:nvSpPr>
          <p:cNvPr id="31" name="Текст 25"/>
          <p:cNvSpPr>
            <a:spLocks noGrp="1"/>
          </p:cNvSpPr>
          <p:nvPr>
            <p:ph type="body" sz="quarter" idx="18" hasCustomPrompt="1"/>
          </p:nvPr>
        </p:nvSpPr>
        <p:spPr>
          <a:xfrm>
            <a:off x="3813820" y="1066800"/>
            <a:ext cx="2428875" cy="685800"/>
          </a:xfrm>
        </p:spPr>
        <p:txBody>
          <a:bodyPr>
            <a:noAutofit/>
          </a:bodyPr>
          <a:lstStyle>
            <a:lvl1pPr marL="0" indent="0" latinLnBrk="0">
              <a:lnSpc>
                <a:spcPct val="120000"/>
              </a:lnSpc>
              <a:spcBef>
                <a:spcPts val="1000"/>
              </a:spcBef>
              <a:buNone/>
              <a:defRPr lang="ru-RU" sz="1000" baseline="0"/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 lvl="0"/>
            <a:r>
              <a:rPr lang="ru-RU" dirty="0"/>
              <a:t>Ни в коем случае. </a:t>
            </a:r>
            <a:r>
              <a:rPr lang="ru-RU" dirty="0" err="1"/>
              <a:t>Местозаполнители</a:t>
            </a:r>
            <a:r>
              <a:rPr lang="ru-RU" dirty="0"/>
              <a:t> в этом буклете уже отформатированы для вас.</a:t>
            </a:r>
          </a:p>
        </p:txBody>
      </p:sp>
      <p:sp>
        <p:nvSpPr>
          <p:cNvPr id="18" name="Текст 25"/>
          <p:cNvSpPr>
            <a:spLocks noGrp="1"/>
          </p:cNvSpPr>
          <p:nvPr>
            <p:ph type="body" sz="quarter" idx="23" hasCustomPrompt="1"/>
          </p:nvPr>
        </p:nvSpPr>
        <p:spPr>
          <a:xfrm>
            <a:off x="3813820" y="1994810"/>
            <a:ext cx="2428875" cy="1384504"/>
          </a:xfrm>
        </p:spPr>
        <p:txBody>
          <a:bodyPr anchor="ctr">
            <a:noAutofit/>
          </a:bodyPr>
          <a:lstStyle>
            <a:lvl1pPr marL="0" indent="0" latinLnBrk="0">
              <a:lnSpc>
                <a:spcPct val="130000"/>
              </a:lnSpc>
              <a:spcBef>
                <a:spcPts val="0"/>
              </a:spcBef>
              <a:buNone/>
              <a:defRPr lang="ru-RU" sz="1500" i="1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 lvl="0"/>
            <a:r>
              <a:rPr lang="ru-RU" dirty="0"/>
              <a:t>Не стесняйтесь. Покажите, насколько вы уникальны. Здесь можно разместить безупречные рекомендации.</a:t>
            </a:r>
          </a:p>
        </p:txBody>
      </p:sp>
      <p:sp>
        <p:nvSpPr>
          <p:cNvPr id="32" name="Текст 25"/>
          <p:cNvSpPr>
            <a:spLocks noGrp="1"/>
          </p:cNvSpPr>
          <p:nvPr>
            <p:ph type="body" sz="quarter" idx="19" hasCustomPrompt="1"/>
          </p:nvPr>
        </p:nvSpPr>
        <p:spPr>
          <a:xfrm>
            <a:off x="3813820" y="3583214"/>
            <a:ext cx="2428875" cy="459692"/>
          </a:xfrm>
        </p:spPr>
        <p:txBody>
          <a:bodyPr anchor="b">
            <a:noAutofit/>
          </a:bodyPr>
          <a:lstStyle>
            <a:lvl1pPr marL="0" marR="0" indent="0" algn="l" defTabSz="7543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ru-RU" sz="1200" b="1" baseline="0">
                <a:latin typeface="+mj-lt"/>
              </a:defRPr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 marL="0" marR="0" lvl="0" indent="0" algn="l" defTabSz="75438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ru-RU"/>
            </a:pPr>
            <a:r>
              <a:rPr lang="ru-RU" dirty="0"/>
              <a:t>основных преимуществ работы с вашей организации.</a:t>
            </a:r>
          </a:p>
        </p:txBody>
      </p:sp>
      <p:sp>
        <p:nvSpPr>
          <p:cNvPr id="21" name="Текст 25"/>
          <p:cNvSpPr>
            <a:spLocks noGrp="1"/>
          </p:cNvSpPr>
          <p:nvPr>
            <p:ph type="body" sz="quarter" idx="24" hasCustomPrompt="1"/>
          </p:nvPr>
        </p:nvSpPr>
        <p:spPr>
          <a:xfrm>
            <a:off x="3813820" y="4106980"/>
            <a:ext cx="2428875" cy="844959"/>
          </a:xfrm>
        </p:spPr>
        <p:txBody>
          <a:bodyPr>
            <a:noAutofit/>
          </a:bodyPr>
          <a:lstStyle>
            <a:lvl1pPr marL="0" indent="0" latinLnBrk="0">
              <a:lnSpc>
                <a:spcPct val="120000"/>
              </a:lnSpc>
              <a:spcBef>
                <a:spcPts val="1000"/>
              </a:spcBef>
              <a:buNone/>
              <a:defRPr lang="ru-RU" sz="1000" baseline="0"/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 lvl="0"/>
            <a:r>
              <a:rPr lang="ru-RU" dirty="0"/>
              <a:t>Введите собственный текст, чтобы обратить внимание на ваши организацию и услуги.</a:t>
            </a:r>
          </a:p>
        </p:txBody>
      </p:sp>
      <p:sp>
        <p:nvSpPr>
          <p:cNvPr id="22" name="Текст 25"/>
          <p:cNvSpPr>
            <a:spLocks noGrp="1"/>
          </p:cNvSpPr>
          <p:nvPr>
            <p:ph type="body" sz="quarter" idx="25" hasCustomPrompt="1"/>
          </p:nvPr>
        </p:nvSpPr>
        <p:spPr>
          <a:xfrm>
            <a:off x="3813820" y="4974409"/>
            <a:ext cx="2428875" cy="456547"/>
          </a:xfrm>
        </p:spPr>
        <p:txBody>
          <a:bodyPr anchor="b">
            <a:noAutofit/>
          </a:bodyPr>
          <a:lstStyle>
            <a:lvl1pPr marL="0" marR="0" indent="0" algn="l" defTabSz="7543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ru-RU" sz="1200" b="1" baseline="0">
                <a:latin typeface="+mj-lt"/>
              </a:defRPr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 lvl="0"/>
            <a:r>
              <a:rPr lang="ru-RU" dirty="0"/>
              <a:t>Не хватает </a:t>
            </a:r>
            <a:r>
              <a:rPr lang="ru-RU" dirty="0" err="1"/>
              <a:t>местозаполнителей</a:t>
            </a:r>
            <a:r>
              <a:rPr lang="ru-RU" dirty="0"/>
              <a:t>?</a:t>
            </a:r>
          </a:p>
        </p:txBody>
      </p:sp>
      <p:sp>
        <p:nvSpPr>
          <p:cNvPr id="24" name="Текст 25"/>
          <p:cNvSpPr>
            <a:spLocks noGrp="1"/>
          </p:cNvSpPr>
          <p:nvPr>
            <p:ph type="body" sz="quarter" idx="26" hasCustomPrompt="1"/>
          </p:nvPr>
        </p:nvSpPr>
        <p:spPr>
          <a:xfrm>
            <a:off x="3813820" y="5494568"/>
            <a:ext cx="2428875" cy="771552"/>
          </a:xfrm>
        </p:spPr>
        <p:txBody>
          <a:bodyPr>
            <a:noAutofit/>
          </a:bodyPr>
          <a:lstStyle>
            <a:lvl1pPr marL="0" indent="0" latinLnBrk="0">
              <a:lnSpc>
                <a:spcPct val="120000"/>
              </a:lnSpc>
              <a:spcBef>
                <a:spcPts val="1000"/>
              </a:spcBef>
              <a:buNone/>
              <a:defRPr lang="ru-RU" sz="1000" baseline="0"/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 lvl="0"/>
            <a:r>
              <a:rPr lang="ru-RU" dirty="0"/>
              <a:t>Без проблем. Просто скопируйте и перетащите на место.</a:t>
            </a:r>
          </a:p>
        </p:txBody>
      </p:sp>
      <p:sp>
        <p:nvSpPr>
          <p:cNvPr id="12" name="Рисунок 11"/>
          <p:cNvSpPr>
            <a:spLocks noGrp="1"/>
          </p:cNvSpPr>
          <p:nvPr>
            <p:ph type="pic" sz="quarter" idx="10"/>
          </p:nvPr>
        </p:nvSpPr>
        <p:spPr>
          <a:xfrm>
            <a:off x="7165975" y="457200"/>
            <a:ext cx="2428875" cy="1600200"/>
          </a:xfrm>
          <a:solidFill>
            <a:schemeClr val="bg2"/>
          </a:solidFill>
        </p:spPr>
        <p:txBody>
          <a:bodyPr tIns="274320">
            <a:normAutofit/>
          </a:bodyPr>
          <a:lstStyle>
            <a:lvl1pPr marL="0" indent="0" algn="ctr" latinLnBrk="0">
              <a:buNone/>
              <a:defRPr lang="ru-RU" sz="1400"/>
            </a:lvl1pPr>
          </a:lstStyle>
          <a:p>
            <a:endParaRPr lang="ru-RU" dirty="0"/>
          </a:p>
        </p:txBody>
      </p:sp>
      <p:sp>
        <p:nvSpPr>
          <p:cNvPr id="28" name="Текст 25"/>
          <p:cNvSpPr>
            <a:spLocks noGrp="1"/>
          </p:cNvSpPr>
          <p:nvPr>
            <p:ph type="body" sz="quarter" idx="15" hasCustomPrompt="1"/>
          </p:nvPr>
        </p:nvSpPr>
        <p:spPr>
          <a:xfrm>
            <a:off x="7165975" y="2221894"/>
            <a:ext cx="2428875" cy="274320"/>
          </a:xfrm>
        </p:spPr>
        <p:txBody>
          <a:bodyPr>
            <a:noAutofit/>
          </a:bodyPr>
          <a:lstStyle>
            <a:lvl1pPr marL="0" indent="0" latinLnBrk="0">
              <a:lnSpc>
                <a:spcPct val="100000"/>
              </a:lnSpc>
              <a:spcBef>
                <a:spcPts val="0"/>
              </a:spcBef>
              <a:buNone/>
              <a:defRPr lang="ru-RU" sz="900" b="0" i="1" baseline="0">
                <a:latin typeface="+mn-lt"/>
              </a:defRPr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 lvl="0"/>
            <a:r>
              <a:rPr lang="ru-RU" dirty="0"/>
              <a:t>[Добавьте подпись к фотографии]</a:t>
            </a:r>
          </a:p>
        </p:txBody>
      </p:sp>
      <p:sp>
        <p:nvSpPr>
          <p:cNvPr id="25" name="Текст 25"/>
          <p:cNvSpPr>
            <a:spLocks noGrp="1"/>
          </p:cNvSpPr>
          <p:nvPr>
            <p:ph type="body" sz="quarter" idx="27" hasCustomPrompt="1"/>
          </p:nvPr>
        </p:nvSpPr>
        <p:spPr>
          <a:xfrm>
            <a:off x="7172325" y="2530613"/>
            <a:ext cx="2428875" cy="733033"/>
          </a:xfrm>
        </p:spPr>
        <p:txBody>
          <a:bodyPr>
            <a:noAutofit/>
          </a:bodyPr>
          <a:lstStyle>
            <a:lvl1pPr marL="0" indent="0" latinLnBrk="0">
              <a:lnSpc>
                <a:spcPct val="120000"/>
              </a:lnSpc>
              <a:spcBef>
                <a:spcPts val="0"/>
              </a:spcBef>
              <a:buNone/>
              <a:defRPr lang="ru-RU" sz="1000" baseline="0"/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 lvl="0"/>
            <a:r>
              <a:rPr lang="ru-RU" dirty="0"/>
              <a:t>Не забудьте включить подробные сведения о предоставляемых услугах и отличии от конкурентов.</a:t>
            </a:r>
          </a:p>
        </p:txBody>
      </p:sp>
      <p:sp>
        <p:nvSpPr>
          <p:cNvPr id="35" name="Текст 25"/>
          <p:cNvSpPr>
            <a:spLocks noGrp="1"/>
          </p:cNvSpPr>
          <p:nvPr>
            <p:ph type="body" sz="quarter" idx="28" hasCustomPrompt="1"/>
          </p:nvPr>
        </p:nvSpPr>
        <p:spPr>
          <a:xfrm>
            <a:off x="7172325" y="3288858"/>
            <a:ext cx="2428875" cy="210899"/>
          </a:xfrm>
        </p:spPr>
        <p:txBody>
          <a:bodyPr anchor="b">
            <a:noAutofit/>
          </a:bodyPr>
          <a:lstStyle>
            <a:lvl1pPr marL="0" marR="0" indent="0" algn="l" defTabSz="7543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ru-RU" sz="1200" b="1" baseline="0">
                <a:latin typeface="+mj-lt"/>
              </a:defRPr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 lvl="0"/>
            <a:r>
              <a:rPr lang="ru-RU" dirty="0"/>
              <a:t>Наши продукты и услуги</a:t>
            </a:r>
          </a:p>
        </p:txBody>
      </p:sp>
      <p:sp>
        <p:nvSpPr>
          <p:cNvPr id="36" name="Текст 25"/>
          <p:cNvSpPr>
            <a:spLocks noGrp="1"/>
          </p:cNvSpPr>
          <p:nvPr>
            <p:ph type="body" sz="quarter" idx="29" hasCustomPrompt="1"/>
          </p:nvPr>
        </p:nvSpPr>
        <p:spPr>
          <a:xfrm>
            <a:off x="7172325" y="3552470"/>
            <a:ext cx="2428875" cy="3762730"/>
          </a:xfrm>
        </p:spPr>
        <p:txBody>
          <a:bodyPr>
            <a:noAutofit/>
          </a:bodyPr>
          <a:lstStyle>
            <a:lvl1pPr marL="0" indent="0" latinLnBrk="0">
              <a:lnSpc>
                <a:spcPct val="120000"/>
              </a:lnSpc>
              <a:spcBef>
                <a:spcPts val="1000"/>
              </a:spcBef>
              <a:buNone/>
              <a:defRPr lang="ru-RU" sz="1000" baseline="0"/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 lvl="0"/>
            <a:r>
              <a:rPr lang="ru-RU" dirty="0" smtClean="0"/>
              <a:t>Можно добавить маркированный список продуктов, услуг или основных преимуществ работы с вашей организации. Также можно добавить краткую сводку ваших наилучших качеств в нескольких абзацах.</a:t>
            </a:r>
            <a:br>
              <a:rPr lang="ru-RU" dirty="0" smtClean="0"/>
            </a:br>
            <a:r>
              <a:rPr lang="ru-RU" dirty="0" smtClean="0"/>
              <a:t>Не размещайте слишком много информации, даже если она описывает вас с наилучшей стороны. Просто помните о маркетинге — чтобы привлечь внимание, текст должен быть кратким, дружелюбным и читабельным.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814904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pos="4224">
          <p15:clr>
            <a:srgbClr val="547EBF"/>
          </p15:clr>
        </p15:guide>
        <p15:guide id="2" orient="horz" pos="2448">
          <p15:clr>
            <a:srgbClr val="FBAE40"/>
          </p15:clr>
        </p15:guide>
        <p15:guide id="3" pos="2112">
          <p15:clr>
            <a:srgbClr val="547EBF"/>
          </p15:clr>
        </p15:guide>
        <p15:guide id="4" orient="horz" pos="4608">
          <p15:clr>
            <a:srgbClr val="FBAE40"/>
          </p15:clr>
        </p15:guide>
        <p15:guide id="5" orient="horz" pos="288">
          <p15:clr>
            <a:srgbClr val="FBAE40"/>
          </p15:clr>
        </p15:guide>
        <p15:guide id="6" pos="4509">
          <p15:clr>
            <a:srgbClr val="FBAE40"/>
          </p15:clr>
        </p15:guide>
        <p15:guide id="7" pos="6044">
          <p15:clr>
            <a:srgbClr val="FBAE40"/>
          </p15:clr>
        </p15:guide>
        <p15:guide id="8" pos="3168">
          <p15:clr>
            <a:srgbClr val="FBAE40"/>
          </p15:clr>
        </p15:guide>
        <p15:guide id="9" pos="2400">
          <p15:clr>
            <a:srgbClr val="FBAE40"/>
          </p15:clr>
        </p15:guide>
        <p15:guide id="10" pos="1824">
          <p15:clr>
            <a:srgbClr val="FBAE40"/>
          </p15:clr>
        </p15:guide>
        <p15:guide id="11" pos="288">
          <p15:clr>
            <a:srgbClr val="FBAE40"/>
          </p15:clr>
        </p15:guide>
        <p15:guide id="12" pos="393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1515" y="413809"/>
            <a:ext cx="8675370" cy="150230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91515" y="7203864"/>
            <a:ext cx="2703195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ru-RU"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272CD0-8AE2-403D-BC5A-E9768D13DA7F}" type="datetimeFigureOut">
              <a:rPr lang="ru-RU" smtClean="0"/>
              <a:t>22.01.2023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834765" y="7203864"/>
            <a:ext cx="238887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latinLnBrk="0">
              <a:defRPr lang="ru-RU"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663690" y="7203864"/>
            <a:ext cx="2703195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ru-RU"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45621-FB72-491B-A41E-B21F020BD97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1577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</p:sldLayoutIdLst>
  <p:timing>
    <p:tnLst>
      <p:par>
        <p:cTn id="1" dur="indefinite" restart="never" nodeType="tmRoot"/>
      </p:par>
    </p:tnLst>
  </p:timing>
  <p:txStyles>
    <p:titleStyle>
      <a:lvl1pPr algn="l" defTabSz="754380" rtl="0" eaLnBrk="1" latinLnBrk="0" hangingPunct="1">
        <a:spcBef>
          <a:spcPct val="0"/>
        </a:spcBef>
        <a:buNone/>
        <a:defRPr lang="ru-RU" sz="363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595" indent="-188595" algn="l" defTabSz="75438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ru-RU" sz="2310" kern="1200">
          <a:solidFill>
            <a:schemeClr val="tx1"/>
          </a:solidFill>
          <a:latin typeface="+mn-lt"/>
          <a:ea typeface="+mn-ea"/>
          <a:cs typeface="+mn-cs"/>
        </a:defRPr>
      </a:lvl1pPr>
      <a:lvl2pPr marL="565785" indent="-188595" algn="l" defTabSz="75438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ru-RU"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942975" indent="-188595" algn="l" defTabSz="75438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ru-RU" sz="1650" kern="1200">
          <a:solidFill>
            <a:schemeClr val="tx1"/>
          </a:solidFill>
          <a:latin typeface="+mn-lt"/>
          <a:ea typeface="+mn-ea"/>
          <a:cs typeface="+mn-cs"/>
        </a:defRPr>
      </a:lvl3pPr>
      <a:lvl4pPr marL="1320165" indent="-188595" algn="l" defTabSz="75438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ru-RU" sz="1485" kern="1200">
          <a:solidFill>
            <a:schemeClr val="tx1"/>
          </a:solidFill>
          <a:latin typeface="+mn-lt"/>
          <a:ea typeface="+mn-ea"/>
          <a:cs typeface="+mn-cs"/>
        </a:defRPr>
      </a:lvl4pPr>
      <a:lvl5pPr marL="1697355" indent="-188595" algn="l" defTabSz="75438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ru-RU" sz="1485" kern="1200">
          <a:solidFill>
            <a:schemeClr val="tx1"/>
          </a:solidFill>
          <a:latin typeface="+mn-lt"/>
          <a:ea typeface="+mn-ea"/>
          <a:cs typeface="+mn-cs"/>
        </a:defRPr>
      </a:lvl5pPr>
      <a:lvl6pPr marL="2074545" indent="-188595" algn="l" defTabSz="75438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ru-RU" sz="1485" kern="1200">
          <a:solidFill>
            <a:schemeClr val="tx1"/>
          </a:solidFill>
          <a:latin typeface="+mn-lt"/>
          <a:ea typeface="+mn-ea"/>
          <a:cs typeface="+mn-cs"/>
        </a:defRPr>
      </a:lvl6pPr>
      <a:lvl7pPr marL="2451735" indent="-188595" algn="l" defTabSz="75438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ru-RU" sz="1485" kern="1200">
          <a:solidFill>
            <a:schemeClr val="tx1"/>
          </a:solidFill>
          <a:latin typeface="+mn-lt"/>
          <a:ea typeface="+mn-ea"/>
          <a:cs typeface="+mn-cs"/>
        </a:defRPr>
      </a:lvl7pPr>
      <a:lvl8pPr marL="2828925" indent="-188595" algn="l" defTabSz="75438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ru-RU" sz="1485" kern="1200">
          <a:solidFill>
            <a:schemeClr val="tx1"/>
          </a:solidFill>
          <a:latin typeface="+mn-lt"/>
          <a:ea typeface="+mn-ea"/>
          <a:cs typeface="+mn-cs"/>
        </a:defRPr>
      </a:lvl8pPr>
      <a:lvl9pPr marL="3206115" indent="-188595" algn="l" defTabSz="75438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ru-RU" sz="14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54380" rtl="0" eaLnBrk="1" latinLnBrk="0" hangingPunct="1">
        <a:defRPr lang="ru-RU" sz="1485" kern="1200">
          <a:solidFill>
            <a:schemeClr val="tx1"/>
          </a:solidFill>
          <a:latin typeface="+mn-lt"/>
          <a:ea typeface="+mn-ea"/>
          <a:cs typeface="+mn-cs"/>
        </a:defRPr>
      </a:lvl1pPr>
      <a:lvl2pPr marL="377190" algn="l" defTabSz="754380" rtl="0" eaLnBrk="1" latinLnBrk="0" hangingPunct="1">
        <a:defRPr lang="ru-RU" sz="1485" kern="1200">
          <a:solidFill>
            <a:schemeClr val="tx1"/>
          </a:solidFill>
          <a:latin typeface="+mn-lt"/>
          <a:ea typeface="+mn-ea"/>
          <a:cs typeface="+mn-cs"/>
        </a:defRPr>
      </a:lvl2pPr>
      <a:lvl3pPr marL="754380" algn="l" defTabSz="754380" rtl="0" eaLnBrk="1" latinLnBrk="0" hangingPunct="1">
        <a:defRPr lang="ru-RU" sz="1485" kern="1200">
          <a:solidFill>
            <a:schemeClr val="tx1"/>
          </a:solidFill>
          <a:latin typeface="+mn-lt"/>
          <a:ea typeface="+mn-ea"/>
          <a:cs typeface="+mn-cs"/>
        </a:defRPr>
      </a:lvl3pPr>
      <a:lvl4pPr marL="1131570" algn="l" defTabSz="754380" rtl="0" eaLnBrk="1" latinLnBrk="0" hangingPunct="1">
        <a:defRPr lang="ru-RU" sz="1485" kern="1200">
          <a:solidFill>
            <a:schemeClr val="tx1"/>
          </a:solidFill>
          <a:latin typeface="+mn-lt"/>
          <a:ea typeface="+mn-ea"/>
          <a:cs typeface="+mn-cs"/>
        </a:defRPr>
      </a:lvl4pPr>
      <a:lvl5pPr marL="1508760" algn="l" defTabSz="754380" rtl="0" eaLnBrk="1" latinLnBrk="0" hangingPunct="1">
        <a:defRPr lang="ru-RU" sz="1485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algn="l" defTabSz="754380" rtl="0" eaLnBrk="1" latinLnBrk="0" hangingPunct="1">
        <a:defRPr lang="ru-RU" sz="1485" kern="1200">
          <a:solidFill>
            <a:schemeClr val="tx1"/>
          </a:solidFill>
          <a:latin typeface="+mn-lt"/>
          <a:ea typeface="+mn-ea"/>
          <a:cs typeface="+mn-cs"/>
        </a:defRPr>
      </a:lvl6pPr>
      <a:lvl7pPr marL="2263140" algn="l" defTabSz="754380" rtl="0" eaLnBrk="1" latinLnBrk="0" hangingPunct="1">
        <a:defRPr lang="ru-RU" sz="1485" kern="1200">
          <a:solidFill>
            <a:schemeClr val="tx1"/>
          </a:solidFill>
          <a:latin typeface="+mn-lt"/>
          <a:ea typeface="+mn-ea"/>
          <a:cs typeface="+mn-cs"/>
        </a:defRPr>
      </a:lvl7pPr>
      <a:lvl8pPr marL="2640330" algn="l" defTabSz="754380" rtl="0" eaLnBrk="1" latinLnBrk="0" hangingPunct="1">
        <a:defRPr lang="ru-RU" sz="1485" kern="1200">
          <a:solidFill>
            <a:schemeClr val="tx1"/>
          </a:solidFill>
          <a:latin typeface="+mn-lt"/>
          <a:ea typeface="+mn-ea"/>
          <a:cs typeface="+mn-cs"/>
        </a:defRPr>
      </a:lvl8pPr>
      <a:lvl9pPr marL="3017520" algn="l" defTabSz="754380" rtl="0" eaLnBrk="1" latinLnBrk="0" hangingPunct="1">
        <a:defRPr lang="ru-RU" sz="14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448" userDrawn="1">
          <p15:clr>
            <a:srgbClr val="F26B43"/>
          </p15:clr>
        </p15:guide>
        <p15:guide id="2" pos="316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Текст 20"/>
          <p:cNvSpPr>
            <a:spLocks noGrp="1"/>
          </p:cNvSpPr>
          <p:nvPr>
            <p:ph type="body" sz="quarter" idx="12"/>
          </p:nvPr>
        </p:nvSpPr>
        <p:spPr>
          <a:xfrm>
            <a:off x="304800" y="2752098"/>
            <a:ext cx="2702104" cy="3124200"/>
          </a:xfrm>
        </p:spPr>
        <p:txBody>
          <a:bodyPr/>
          <a:lstStyle/>
          <a:p>
            <a:pPr marL="92075" indent="268288" algn="just">
              <a:lnSpc>
                <a:spcPct val="114000"/>
              </a:lnSpc>
              <a:spcBef>
                <a:spcPts val="0"/>
              </a:spcBef>
              <a:tabLst>
                <a:tab pos="2332038" algn="l"/>
                <a:tab pos="2598738" algn="l"/>
                <a:tab pos="2784475" algn="l"/>
              </a:tabLst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Конфликт — ситуация, в которой каждая из сторон стремится занять позицию, несовместимую и противоположную по отношению к интересам другой стороны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92075" indent="268288" algn="just">
              <a:lnSpc>
                <a:spcPct val="114000"/>
              </a:lnSpc>
              <a:spcBef>
                <a:spcPts val="0"/>
              </a:spcBef>
              <a:tabLst>
                <a:tab pos="2332038" algn="l"/>
                <a:tab pos="2598738" algn="l"/>
                <a:tab pos="2784475" algn="l"/>
              </a:tabLst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Конфликт — особое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взаимодействие индивидов, групп, объединений, которое возникает при их несовместимых взглядах, позициях 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интересах.</a:t>
            </a:r>
          </a:p>
          <a:p>
            <a:pPr marL="92075" indent="268288" algn="just">
              <a:lnSpc>
                <a:spcPct val="114000"/>
              </a:lnSpc>
              <a:spcBef>
                <a:spcPts val="0"/>
              </a:spcBef>
              <a:tabLst>
                <a:tab pos="2332038" algn="l"/>
                <a:tab pos="2598738" algn="l"/>
                <a:tab pos="2784475" algn="l"/>
              </a:tabLst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Конфликт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обладает как деструктивными, так и конструктивными функциями.</a:t>
            </a:r>
          </a:p>
          <a:p>
            <a:pPr lvl="0"/>
            <a:endParaRPr lang="ru-RU" dirty="0"/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6"/>
          </p:nvPr>
        </p:nvSpPr>
        <p:spPr>
          <a:xfrm>
            <a:off x="3810000" y="609600"/>
            <a:ext cx="2428875" cy="1295400"/>
          </a:xfrm>
        </p:spPr>
        <p:txBody>
          <a:bodyPr/>
          <a:lstStyle/>
          <a:p>
            <a:pPr algn="ctr"/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Как вести себя в конфликте с ребенком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Название 17"/>
          <p:cNvSpPr>
            <a:spLocks noGrp="1"/>
          </p:cNvSpPr>
          <p:nvPr>
            <p:ph type="title"/>
          </p:nvPr>
        </p:nvSpPr>
        <p:spPr>
          <a:xfrm>
            <a:off x="7239000" y="4800600"/>
            <a:ext cx="2272506" cy="822960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МАДОУ БОРОВСКИЙ ДЕТСКИЙ САД «ЖУРАВУШКА»</a:t>
            </a:r>
            <a:endParaRPr lang="ru-RU" sz="2800" dirty="0"/>
          </a:p>
        </p:txBody>
      </p:sp>
      <p:sp>
        <p:nvSpPr>
          <p:cNvPr id="32" name="Текст 31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ru-RU" dirty="0" smtClean="0"/>
              <a:t>Педагог-психолог:</a:t>
            </a:r>
          </a:p>
          <a:p>
            <a:r>
              <a:rPr lang="ru-RU" dirty="0" smtClean="0"/>
              <a:t>Каримова Е.А.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6"/>
          <a:stretch/>
        </p:blipFill>
        <p:spPr bwMode="auto">
          <a:xfrm>
            <a:off x="7181634" y="609600"/>
            <a:ext cx="2428983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563420" y="1752600"/>
            <a:ext cx="3048000" cy="5123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14000"/>
              </a:lnSpc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Выясните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в чем состоит причина конфликта.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>
              <a:lnSpc>
                <a:spcPct val="114000"/>
              </a:lnSpc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Четко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сформулируйте, чего вы хотите и чего хочет ваш ребенок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57200" algn="just">
              <a:lnSpc>
                <a:spcPct val="114000"/>
              </a:lnSpc>
              <a:buAutoNum type="arabicPeriod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Постарайтесь найти максимальное количество вариантов решения конфликта с учетом интересов всех участников. 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>
              <a:lnSpc>
                <a:spcPct val="114000"/>
              </a:lnSpc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Совместно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дайте оценку всем вариантам и выберите тот, который максимально соответствует интересам всех участников взаимодействия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57200" algn="just">
              <a:lnSpc>
                <a:spcPct val="114000"/>
              </a:lnSpc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Договоритесь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действовать в соответствии с данным вариантом.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09600"/>
            <a:ext cx="2549704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125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quarter" idx="16"/>
          </p:nvPr>
        </p:nvSpPr>
        <p:spPr>
          <a:xfrm>
            <a:off x="500009" y="2721796"/>
            <a:ext cx="2428875" cy="609271"/>
          </a:xfrm>
        </p:spPr>
        <p:txBody>
          <a:bodyPr/>
          <a:lstStyle/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Советы: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457199" y="3505200"/>
            <a:ext cx="2707241" cy="3809999"/>
          </a:xfrm>
        </p:spPr>
        <p:txBody>
          <a:bodyPr/>
          <a:lstStyle/>
          <a:p>
            <a:pPr lvl="0" indent="342900" algn="just">
              <a:spcBef>
                <a:spcPts val="0"/>
              </a:spcBef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Прежде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чем вы вступите в конфликт, подумайте над тем, какой результат от этого вы хотите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получить.</a:t>
            </a:r>
          </a:p>
          <a:p>
            <a:pPr lvl="0" indent="342900" algn="just">
              <a:spcBef>
                <a:spcPts val="0"/>
              </a:spcBef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Утвердитесь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том, что этот результат для вас действительно важен. </a:t>
            </a:r>
          </a:p>
          <a:p>
            <a:pPr lvl="0" indent="342900" algn="just">
              <a:spcBef>
                <a:spcPts val="0"/>
              </a:spcBef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конфликте признавайте не только свои интересы, но и интересы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ребенка.</a:t>
            </a:r>
          </a:p>
          <a:p>
            <a:pPr lvl="0" indent="342900" algn="just">
              <a:spcBef>
                <a:spcPts val="0"/>
              </a:spcBef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Соблюдайте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этику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родительского поведения.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pPr lvl="0"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забывайте, что вы-родитель!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28"/>
          </p:nvPr>
        </p:nvSpPr>
        <p:spPr>
          <a:xfrm>
            <a:off x="7191374" y="2554413"/>
            <a:ext cx="2428875" cy="278258"/>
          </a:xfrm>
        </p:spPr>
        <p:txBody>
          <a:bodyPr/>
          <a:lstStyle/>
          <a:p>
            <a:pPr lvl="0"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Рекомендации по предупреждению: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29"/>
          </p:nvPr>
        </p:nvSpPr>
        <p:spPr>
          <a:xfrm>
            <a:off x="7162800" y="2971800"/>
            <a:ext cx="2667000" cy="4343400"/>
          </a:xfrm>
        </p:spPr>
        <p:txBody>
          <a:bodyPr/>
          <a:lstStyle/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1. исключайте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столкновения родителей и детей, так как они могут стать основой для разрушения хороших отношений;</a:t>
            </a:r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2. делайте все от вас зависящее, чтобы быть добрым к ребенку и в то же время проявлять оправданную твердость;</a:t>
            </a:r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применяйте все способы выражения любви к ребенку: контакт глаз, физический контакт, пристальное внимание и дисциплина;</a:t>
            </a:r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предупреждайте конфликты при помощи понимания, прощения и способности уступать;</a:t>
            </a:r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основным методом общения с ребенком должна быть безусловная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любовь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36142"/>
            <a:ext cx="2717603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631005"/>
            <a:ext cx="2486025" cy="1746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Текст 21"/>
          <p:cNvSpPr>
            <a:spLocks noGrp="1"/>
          </p:cNvSpPr>
          <p:nvPr>
            <p:ph type="body" sz="quarter" idx="18"/>
          </p:nvPr>
        </p:nvSpPr>
        <p:spPr>
          <a:xfrm>
            <a:off x="3810000" y="838200"/>
            <a:ext cx="2428875" cy="1116458"/>
          </a:xfrm>
        </p:spPr>
        <p:txBody>
          <a:bodyPr/>
          <a:lstStyle/>
          <a:p>
            <a:pPr algn="ctr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Будьте справедливы и честны в конфликте, не жалейте себя.</a:t>
            </a:r>
          </a:p>
        </p:txBody>
      </p:sp>
      <p:sp>
        <p:nvSpPr>
          <p:cNvPr id="24" name="Текст 23"/>
          <p:cNvSpPr>
            <a:spLocks noGrp="1"/>
          </p:cNvSpPr>
          <p:nvPr>
            <p:ph type="body" sz="quarter" idx="24"/>
          </p:nvPr>
        </p:nvSpPr>
        <p:spPr>
          <a:xfrm>
            <a:off x="3803718" y="6096000"/>
            <a:ext cx="2428875" cy="1218139"/>
          </a:xfrm>
        </p:spPr>
        <p:txBody>
          <a:bodyPr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Уважайте своих детей!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279" y="3810000"/>
            <a:ext cx="2721112" cy="194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3308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Цвет буклета">
  <a:themeElements>
    <a:clrScheme name="Цвет буклета">
      <a:dk1>
        <a:sysClr val="windowText" lastClr="000000"/>
      </a:dk1>
      <a:lt1>
        <a:sysClr val="window" lastClr="FFFFFF"/>
      </a:lt1>
      <a:dk2>
        <a:srgbClr val="57443E"/>
      </a:dk2>
      <a:lt2>
        <a:srgbClr val="DDDDDD"/>
      </a:lt2>
      <a:accent1>
        <a:srgbClr val="B2C42A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Calibri-Cambria">
      <a:maj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BrochureColor">
      <a:dk1>
        <a:sysClr val="windowText" lastClr="000000"/>
      </a:dk1>
      <a:lt1>
        <a:sysClr val="window" lastClr="FFFFFF"/>
      </a:lt1>
      <a:dk2>
        <a:srgbClr val="57443E"/>
      </a:dk2>
      <a:lt2>
        <a:srgbClr val="DDDDDD"/>
      </a:lt2>
      <a:accent1>
        <a:srgbClr val="B2C42A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Calibri-Cambria">
      <a:maj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BrochureColor">
      <a:dk1>
        <a:sysClr val="windowText" lastClr="000000"/>
      </a:dk1>
      <a:lt1>
        <a:sysClr val="window" lastClr="FFFFFF"/>
      </a:lt1>
      <a:dk2>
        <a:srgbClr val="57443E"/>
      </a:dk2>
      <a:lt2>
        <a:srgbClr val="DDDDDD"/>
      </a:lt2>
      <a:accent1>
        <a:srgbClr val="B2C42A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Calibri-Cambria">
      <a:maj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Форма библиотеки документов</Display>
  <Edit>Форма библиотеки документов</Edit>
  <New>Форма библиотеки документов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1D5F340F01F94FA2FD29A5E6DC872E" ma:contentTypeVersion="0" ma:contentTypeDescription="Create a new document." ma:contentTypeScope="" ma:versionID="f583bd66513a361a730282b6a794e35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841151cf538834e171094e4faaf2d73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Это значение указывает на число сохранений и редакций. Программа отвечает за обновление этого значения после каждой редакции.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A8585D7-9F9A-464B-98FD-C2369966A8D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0E32F16-139C-406D-87C5-ECC5DE68882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BB39241-3DC4-4E74-9CA5-66F5595582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218</Words>
  <Application>Microsoft Office PowerPoint</Application>
  <PresentationFormat>Произвольный</PresentationFormat>
  <Paragraphs>29</Paragraphs>
  <Slides>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Цвет буклета</vt:lpstr>
      <vt:lpstr>МАДОУ БОРОВСКИЙ ДЕТСКИЙ САД «ЖУРАВУШКА»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2012-07-26T23:19:00Z</dcterms:created>
  <dcterms:modified xsi:type="dcterms:W3CDTF">2023-01-22T14:23:41Z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0x0101007C1D5F340F01F94FA2FD29A5E6DC872E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