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C5485-D87A-474A-AE2E-63E12CE3A9D8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4CE7E-74BB-40AB-A30C-2E75E39B3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54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4CE7E-74BB-40AB-A30C-2E75E39B338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813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4CE7E-74BB-40AB-A30C-2E75E39B338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1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0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01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97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9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3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11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28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52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8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7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gradFill flip="none" rotWithShape="1">
            <a:gsLst>
              <a:gs pos="79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3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88967-1E6E-4C30-9519-42C1FF020400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CB38-A3BF-41B1-94C4-CF3DBE8C4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5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1780A-1C94-439C-94D9-9824A55BA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«Журавушка»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Каримова Е.А.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C117A2-6C87-44B3-9E69-113587DB5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58674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ТРЕВОЖНЫЙ РЕБЕНОК</a:t>
            </a:r>
          </a:p>
          <a:p>
            <a:pPr marL="0" indent="0" algn="ctr">
              <a:buNone/>
            </a:pPr>
            <a:r>
              <a:rPr lang="ru-RU" sz="2400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тревожный, если: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испытывает страх пред всем новым, незнакомым, непривычным;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повышенная возбудимость, напряженность, скованность;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наблюдается нарушение сна, беспокойство, рассеянность;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не уверен в себе, у него заниженная самооценка;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повышенная утомляемость;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совершает множество неудачных движений и жестов;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ожидает неприятностей, неудач, неодобрения старших;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исполнителен, у него развитое чувство ответственности;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наблюдается склонность помнить скорее плохое, чем хорошее;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безынициативен, пассивен, робок;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болезненно воспринимает критику от окружающих;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обвиняет себя во многих неудачах;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часто критикует других.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ru-RU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Если половина и более признаков, перечисленных выше, характерны для вашего ребенка, то у него повышенная тревожность.</a:t>
            </a: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66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500DDF-9741-4298-9F7D-79AD423B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03316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тревожного ребенка должно включать в себя три основных направления: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898BA-8C5B-4096-B3F2-819DDD130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0"/>
          </a:xfrm>
        </p:spPr>
        <p:txBody>
          <a:bodyPr>
            <a:normAutofit fontScale="92500" lnSpcReduction="10000"/>
          </a:bodyPr>
          <a:lstStyle/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самооценки ребенка – помогайте вашему ребенку становиться увереннее в себе, ценить себя.</a:t>
            </a:r>
          </a:p>
          <a:p>
            <a:pPr marL="114300" indent="0" algn="l">
              <a:buNone/>
            </a:pP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ребенка способам снятия мышечного и эмоционального напряжения – учите ребенка замечать свою тревогу и справляться с ее признаками с помощью методов релаксации, рисования и другими способами.</a:t>
            </a:r>
          </a:p>
          <a:p>
            <a:pPr marL="114300" indent="0" algn="l">
              <a:buNone/>
            </a:pP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навыкам владения собой в ситуациях, травмирующих ребенка – обратите внимание на сложные ситуации, вызывающие тревогу у ребенка (общение с незнакомыми людьми,  выступление на сцене и т.д.), и учите ребенка различным способам разрешения этих ситуаций.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24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6AA21-1089-4E5C-9151-8E129E732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685800"/>
          </a:xfrm>
        </p:spPr>
        <p:txBody>
          <a:bodyPr>
            <a:normAutofit/>
          </a:bodyPr>
          <a:lstStyle/>
          <a:p>
            <a:r>
              <a:rPr lang="ru-RU" sz="2800" b="0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Рекомендации родителям: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1580F8-EC39-4235-8C6E-678E73E85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чаще обращайтесь к ребенку по имени;</a:t>
            </a:r>
          </a:p>
          <a:p>
            <a:pPr marL="114300" indent="0" algn="l">
              <a:buNone/>
            </a:pP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отмечайте успехи ребенка, сообщая о них в его присутствии другим членам семьи (например, во время общего ужина);</a:t>
            </a:r>
          </a:p>
          <a:p>
            <a:pPr marL="114300" indent="0" algn="l">
              <a:buNone/>
            </a:pP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сравнивайте ребенка с другими, лучше сравните его успехи или поведение с его успехами в предыдущих ситуациях;</a:t>
            </a:r>
          </a:p>
          <a:p>
            <a:pPr marL="114300" indent="0" algn="l">
              <a:buNone/>
            </a:pP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откажитесь от слов, которые унижают достоинство ребенка;</a:t>
            </a:r>
          </a:p>
          <a:p>
            <a:pPr marL="114300" indent="0" algn="l">
              <a:buNone/>
            </a:pP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требуйте от ребенка извинений за проступок, лучше пусть он объяснит, почему он это сделал;</a:t>
            </a:r>
          </a:p>
          <a:p>
            <a:pPr marL="114300" indent="0" algn="l">
              <a:buNone/>
            </a:pP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делать ребенку как можно меньше замечаний;</a:t>
            </a: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79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0C265-0824-4445-8255-CA45F4E2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7ED060-F6B4-4CEA-B0E5-C7D0054BF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374" y="1524000"/>
            <a:ext cx="8229600" cy="5181600"/>
          </a:xfrm>
        </p:spPr>
        <p:txBody>
          <a:bodyPr>
            <a:normAutofit fontScale="62500" lnSpcReduction="20000"/>
          </a:bodyPr>
          <a:lstStyle/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единодушны и последовательны в своих действиях, поощряя и наказывая ребенка;</a:t>
            </a:r>
          </a:p>
          <a:p>
            <a:pPr marL="114300" indent="0" algn="l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предъявляйте к ребенку завышенных или необоснованных требований;</a:t>
            </a:r>
          </a:p>
          <a:p>
            <a:pPr marL="114300" indent="0" algn="l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демонстрируйте образцы уверенного поведения, будьте во всем примером ребенку;</a:t>
            </a:r>
          </a:p>
          <a:p>
            <a:pPr marL="114300" indent="0" algn="l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способствуйте повышению самооценки ребенка, чаще хвалите его, но так, чтобы он знал за что;</a:t>
            </a:r>
          </a:p>
          <a:p>
            <a:pPr marL="114300" indent="0" algn="l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обсуждайте с ребенком трудные и конфликтные ситуации, в которые он попадает или может попасть;</a:t>
            </a:r>
          </a:p>
          <a:p>
            <a:pPr marL="114300" indent="0" algn="l">
              <a:buNone/>
            </a:pP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l">
              <a:buFont typeface="Arial" panose="020B0604020202020204" pitchFamily="34" charset="0"/>
              <a:buChar char="•"/>
            </a:pPr>
            <a:r>
              <a:rPr lang="ru-RU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доверяйте ребенку, будьте с ним честными и принимайте его таким, какой он есть.</a:t>
            </a: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493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424</Words>
  <Application>Microsoft Office PowerPoint</Application>
  <PresentationFormat>Экран (4:3)</PresentationFormat>
  <Paragraphs>50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МАДОУ Боровский детский сад «Журавушка» Педагог-психолог: Каримова Е.А.</vt:lpstr>
      <vt:lpstr>Воспитание тревожного ребенка должно включать в себя три основных направления:</vt:lpstr>
      <vt:lpstr>Рекомендации родителям:</vt:lpstr>
      <vt:lpstr>Рекомендации родителям:</vt:lpstr>
    </vt:vector>
  </TitlesOfParts>
  <Company>HYATT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IS</dc:creator>
  <cp:lastModifiedBy>Светлана Николаевна</cp:lastModifiedBy>
  <cp:revision>40</cp:revision>
  <dcterms:created xsi:type="dcterms:W3CDTF">2015-12-09T15:59:37Z</dcterms:created>
  <dcterms:modified xsi:type="dcterms:W3CDTF">2022-12-19T04:36:00Z</dcterms:modified>
</cp:coreProperties>
</file>