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7" r:id="rId4"/>
    <p:sldId id="296" r:id="rId5"/>
    <p:sldId id="297" r:id="rId6"/>
    <p:sldId id="294" r:id="rId7"/>
    <p:sldId id="299" r:id="rId8"/>
    <p:sldId id="298" r:id="rId9"/>
    <p:sldId id="290" r:id="rId10"/>
    <p:sldId id="295" r:id="rId11"/>
    <p:sldId id="29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82BA5-5B2A-488E-BAAC-66503DABA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762427-8BDE-4AD2-AF2A-96B629322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047F5E-ED4F-4516-AF4E-611A4BE3B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0C3F63-A3F1-4AB4-B3DA-B06C1283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946999-2DA4-464C-80AE-6CCDD3C1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747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9323E-66BC-43D4-9098-39704DD71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E5CEA5-6FFE-4983-BA49-ECFFED436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F45045-F3CE-49D0-84D5-7DDF43B8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3CF324-401C-4860-B7FE-92D741E2F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FB10D1-F27B-4DBF-A39B-889E4D3B7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00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936A04-75EC-417C-884D-EB862CD32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C853229-86A0-4874-A9E3-CFC20A2AE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3B0CCA-D926-46DE-BC14-35EABB63C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C4F508-DF08-42E3-A9D5-CBA7EB313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76846F-7AAD-473A-BB90-7EED4F401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0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88472-152F-4971-A2FA-A5F288F08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F267E9-36D1-4C6E-9EC9-DD7351F3C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683CFE-D054-49D1-AC7B-996289989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DB2064-2A15-4F51-8477-984F54C0B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BB2398-2A5B-45EB-AC33-8C3AF227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544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0C214-9C13-4789-83DD-1CAAB0AE8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2DCD08-E7AD-4185-813D-89AE0593E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D2E149-666A-4E5F-92A7-D2A72EF43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EB1B6D-B99F-42C6-9A9F-03D7D7BCD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D4F6B0-7B8D-4A71-AFB0-E71A7FB32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870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86D94-2B3D-4A81-A5AD-6FDC98F80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DAC1C8-F428-488A-A3F8-200CF96A5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E4C9C7-F4E6-4DBC-B631-F9A68BEB8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C41456-39F1-49D4-B7E1-D041FF4D8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7EEB00-EA42-4B85-A7B1-3A381C969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A12E38-EA23-4455-B9C7-778E3BA79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02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BEF867-D3C4-43F0-8F8F-7290614F9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75C17E-677B-4E6C-AE6E-94283F3AA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7F929F-CBC5-4443-A9F0-0A2CB48D5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67454E3-74C9-4226-90CE-9AFBADFC2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566D18A-DDC3-4E70-81C4-D9F647931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B989FF-8B7F-4B92-BCEF-A724A1010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6998F39-C767-4867-BBE1-E51B20603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D380F98-7EC9-4299-9C4B-EC075D4A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703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F76B7-E249-4D22-81C7-48CC52E72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754C46-BF63-4453-92E8-F0343BB11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0CB0DB-F746-4650-85BA-100150ED1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A9332C-F0C3-4FE0-B207-C3281532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7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78AD3C-A836-45CF-A403-DC3E772AF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F6B1D4-DF19-4540-AF98-5FF09A025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AEF9AA9-EF0C-4ED6-806C-233DC7F04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65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FDB0A0-96FB-464D-8A77-A29A21683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98D71B-6330-4130-9905-9209EBBE9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B3CE51-9D75-4473-801C-54829F51F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8224F9-44AC-4FF5-A41D-87F27C72E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44AE27-5E04-4DD1-8780-ED4654661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68D29A-7BC2-46FE-84E8-ABD30C3E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69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91B32E-5EB4-4F47-A83F-A77FB9F6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AA0857-A5DE-48EB-BD60-0858D12122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AA7CC1-E30C-47D1-8511-2A85777D4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94B1D4-3E75-4C6F-AF32-CB7847372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CC4E69-8DCE-472D-9D58-C3E2909E6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590E90-534A-43A9-939E-920D9F129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25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BF121-59B3-47EC-B855-E434ADA6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F21359-85E9-4821-8281-0CBB090DE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FC2BDB-E192-465F-A71F-35AD25116B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AA7BF-8E57-4F35-A249-E47B9123971E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9D082-84EB-4321-BF2F-8EF1A8E58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ED4049-18AC-425C-A967-97DF8C7105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4BC97-8034-4EE5-A2B3-CDDFBCDAA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10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18602-30EB-473A-B33C-C734F2F16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69282"/>
            <a:ext cx="9144000" cy="764102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Тюменского муниципального района Боровский детский сад «Журавушка» общеразвивающего вида с приоритетным осуществлением деятельности по познавательно-речевому направлению развития детей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408F8A-CF0B-4AFC-8E8B-6C90903E3E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14832"/>
            <a:ext cx="9144000" cy="3501082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мастер-класс на тему: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«Тренажёры своими руками для развития межполушарного взаимодействия»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Шерстобитова А.Н.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р.п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Боровский, 2022г.</a:t>
            </a:r>
          </a:p>
        </p:txBody>
      </p:sp>
    </p:spTree>
    <p:extLst>
      <p:ext uri="{BB962C8B-B14F-4D97-AF65-F5344CB8AC3E}">
        <p14:creationId xmlns:p14="http://schemas.microsoft.com/office/powerpoint/2010/main" val="1671344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0EB064-D20C-43F5-9777-B78FA1E971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t="51257" r="12550" b="4145"/>
          <a:stretch/>
        </p:blipFill>
        <p:spPr>
          <a:xfrm>
            <a:off x="2195383" y="1616675"/>
            <a:ext cx="7801233" cy="362465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8632070-CB3C-43CF-A2B6-675AB5A3FF6E}"/>
              </a:ext>
            </a:extLst>
          </p:cNvPr>
          <p:cNvSpPr/>
          <p:nvPr/>
        </p:nvSpPr>
        <p:spPr>
          <a:xfrm>
            <a:off x="2290630" y="772982"/>
            <a:ext cx="7610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Одновременно двумя руками найти квадраты одинакового цвета и озвучить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238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138646-7A81-4F01-8CBA-B6723A3F2E42}"/>
              </a:ext>
            </a:extLst>
          </p:cNvPr>
          <p:cNvSpPr/>
          <p:nvPr/>
        </p:nvSpPr>
        <p:spPr>
          <a:xfrm>
            <a:off x="1624012" y="3051300"/>
            <a:ext cx="8943975" cy="755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Желаю творческих успехов!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723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408F8A-CF0B-4AFC-8E8B-6C90903E3E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4950" y="852728"/>
            <a:ext cx="9182100" cy="5152543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межполушарного взаимодействия</a:t>
            </a:r>
          </a:p>
          <a:p>
            <a:pPr indent="361950"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Межполушарное взаимодействие возможно развивать при помощи комплекса специальных упражнений. Для мозга ребенка любое движение отзывается образованием каскада нейронных связей между полушариями, отделами мозга. Повышается стрессоустойчивость, улучшается память, внимание, речь.</a:t>
            </a:r>
          </a:p>
          <a:p>
            <a:pPr indent="361950"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5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2834E254-C21F-422D-9655-95CC0FC18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4949" y="309803"/>
            <a:ext cx="9182100" cy="814147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«Полоски»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 algn="l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цветная бумага;</a:t>
            </a:r>
          </a:p>
          <a:p>
            <a:pPr algn="l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 algn="l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клей;</a:t>
            </a:r>
          </a:p>
          <a:p>
            <a:pPr algn="l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крупа манная;</a:t>
            </a:r>
          </a:p>
          <a:p>
            <a:pPr algn="l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ёмкости;</a:t>
            </a:r>
          </a:p>
          <a:p>
            <a:pPr algn="l"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 белая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C5C0E0-443A-4982-81CD-6A3FB61E9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167" y="1433753"/>
            <a:ext cx="5154882" cy="38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6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E103E0-1E26-455C-8D16-A36A21ABA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513" y="1264884"/>
            <a:ext cx="5770974" cy="432823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256E06B-3932-47B3-9A36-338696178369}"/>
              </a:ext>
            </a:extLst>
          </p:cNvPr>
          <p:cNvSpPr/>
          <p:nvPr/>
        </p:nvSpPr>
        <p:spPr>
          <a:xfrm>
            <a:off x="3048000" y="69351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цветные полоски и приклеить на белую бумагу</a:t>
            </a:r>
          </a:p>
        </p:txBody>
      </p:sp>
    </p:spTree>
    <p:extLst>
      <p:ext uri="{BB962C8B-B14F-4D97-AF65-F5344CB8AC3E}">
        <p14:creationId xmlns:p14="http://schemas.microsoft.com/office/powerpoint/2010/main" val="412636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817905-AD2E-47FD-B80D-BB6383BC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954" y="1417465"/>
            <a:ext cx="5364092" cy="402306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79BADD-7AC9-4660-9F1D-DEC885A90591}"/>
              </a:ext>
            </a:extLst>
          </p:cNvPr>
          <p:cNvSpPr/>
          <p:nvPr/>
        </p:nvSpPr>
        <p:spPr>
          <a:xfrm>
            <a:off x="3048000" y="38145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двумя руками сыпать манную крупу на дорожки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361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6DC6E414-6347-4931-A901-AE3A37372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4950" y="335876"/>
            <a:ext cx="9182100" cy="814147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«Кулак – ребро - ладонь»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9CE242-C754-450B-BA16-C6C1641A9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75189" y="2031345"/>
            <a:ext cx="4917989" cy="368849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3629FA8-EABC-4B40-982E-53FBAF8E2614}"/>
              </a:ext>
            </a:extLst>
          </p:cNvPr>
          <p:cNvSpPr/>
          <p:nvPr/>
        </p:nvSpPr>
        <p:spPr>
          <a:xfrm>
            <a:off x="1898821" y="1421331"/>
            <a:ext cx="83943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цветная бумага;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бумага белая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2428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1B097D-71B1-4A75-96DA-20A220005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1" y="1705232"/>
            <a:ext cx="5566031" cy="417452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254D37-E043-43A9-9E9F-87512B79F1DA}"/>
              </a:ext>
            </a:extLst>
          </p:cNvPr>
          <p:cNvSpPr/>
          <p:nvPr/>
        </p:nvSpPr>
        <p:spPr>
          <a:xfrm>
            <a:off x="3048000" y="38145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ставить руки в определенных позициях: круг-кулак, узкая полоска – ребро ладони, широкая полоска - ладонь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AEE527-95B1-4BD7-877C-6EDE6262D7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25"/>
          <a:stretch/>
        </p:blipFill>
        <p:spPr>
          <a:xfrm>
            <a:off x="1086645" y="1787611"/>
            <a:ext cx="1366151" cy="18288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8802D6-6FB6-44FA-A5D8-C0672FF1AE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12"/>
          <a:stretch/>
        </p:blipFill>
        <p:spPr>
          <a:xfrm rot="16200000">
            <a:off x="1213644" y="3258087"/>
            <a:ext cx="1112152" cy="18288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C80D4C-086A-4249-A5DB-99D87A4391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8" r="35267"/>
          <a:stretch/>
        </p:blipFill>
        <p:spPr>
          <a:xfrm rot="16200000">
            <a:off x="1180716" y="4489621"/>
            <a:ext cx="117801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66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6DC6E414-6347-4931-A901-AE3A37372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4950" y="335876"/>
            <a:ext cx="9182100" cy="814147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«Цветные квадраты»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2FD24B-E5C3-4A9F-98F4-4DE7FD4E143D}"/>
              </a:ext>
            </a:extLst>
          </p:cNvPr>
          <p:cNvSpPr/>
          <p:nvPr/>
        </p:nvSpPr>
        <p:spPr>
          <a:xfrm>
            <a:off x="1911178" y="1092358"/>
            <a:ext cx="83696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цветной картон;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1B2588-19CB-424F-B93D-FF7AE98C6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720" y="1647567"/>
            <a:ext cx="5662140" cy="424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83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398BEC-8A1D-4420-A3B1-010C99EAF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6AC2DC-418C-417A-A1B5-C8C4D11DD0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8" b="22955"/>
          <a:stretch/>
        </p:blipFill>
        <p:spPr>
          <a:xfrm>
            <a:off x="2973858" y="1888523"/>
            <a:ext cx="6244281" cy="308095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88C42FD-8309-4B0E-819E-9330AB98DD7C}"/>
              </a:ext>
            </a:extLst>
          </p:cNvPr>
          <p:cNvSpPr/>
          <p:nvPr/>
        </p:nvSpPr>
        <p:spPr>
          <a:xfrm>
            <a:off x="3047998" y="5289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 цветные квадраты и расположить их в хаотичном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группы</a:t>
            </a:r>
          </a:p>
        </p:txBody>
      </p:sp>
    </p:spTree>
    <p:extLst>
      <p:ext uri="{BB962C8B-B14F-4D97-AF65-F5344CB8AC3E}">
        <p14:creationId xmlns:p14="http://schemas.microsoft.com/office/powerpoint/2010/main" val="3565220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190</Words>
  <Application>Microsoft Office PowerPoint</Application>
  <PresentationFormat>Широкоэкранный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Муниципальное автономное дошкольное образовательное учреждение Тюменского муниципального района Боровский детский сад «Журавушка» общеразвивающего вида с приоритетным осуществлением деятельности по познавательно-речевому направлению развития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Тюменского муниципального района Боровский детский сад «Журавушка» общеразвивающего вида с приоритетным осуществлением деятельности по познавательно-речевому направлению развития детей</dc:title>
  <dc:creator>Комп</dc:creator>
  <cp:lastModifiedBy> </cp:lastModifiedBy>
  <cp:revision>29</cp:revision>
  <dcterms:created xsi:type="dcterms:W3CDTF">2022-03-03T21:17:12Z</dcterms:created>
  <dcterms:modified xsi:type="dcterms:W3CDTF">2022-04-28T23:17:12Z</dcterms:modified>
</cp:coreProperties>
</file>