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2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3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6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3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4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0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77F1-DF01-4417-8D23-1609E3A825C7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902510-7D89-4492-8111-210245A07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1620" y="980728"/>
            <a:ext cx="6840760" cy="1989517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мастер-класс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пособия своими руками для развития речевого дыхания»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656784" cy="107498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6693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E141AE-5323-49EA-A4ED-C9F45567C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9077" y="1124744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Поместить картинки под емкость. В ёмкость насыпать манную крупу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C99EA4-8C23-4057-8961-3988C5E035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0" y="2348880"/>
            <a:ext cx="3744416" cy="28083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DD0378-207D-44AF-8CEE-707B85E2CE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12" y="2348880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8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82E1B2-1B55-445B-911A-2B3AD0973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836712"/>
            <a:ext cx="676875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Раздувать через трубочку манку в поисках картинок. Озвучивать найденные картинки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05490C-496B-416D-85BC-322802310C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758" y="1869672"/>
            <a:ext cx="5535488" cy="415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9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1CD073-1FBF-417B-B269-8E8E48BCC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571435"/>
            <a:ext cx="6624736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185799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A78211-D4E8-4E59-8E12-B0E85BA9C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610" y="908720"/>
            <a:ext cx="6984776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 дыхательных упражнений заключается в том, что при их выполнении восстанавливается нарушенное носовое дыхание, улучшается дренажная функция лёгких и обменные процессы в организме, нервно-психическое состояние, повышается общая сопротивляемость организма.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дыхательная гимнастика полезна детям, часто белеющим простудными заболеваниями.</a:t>
            </a:r>
          </a:p>
        </p:txBody>
      </p:sp>
    </p:spTree>
    <p:extLst>
      <p:ext uri="{BB962C8B-B14F-4D97-AF65-F5344CB8AC3E}">
        <p14:creationId xmlns:p14="http://schemas.microsoft.com/office/powerpoint/2010/main" val="261069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F68D53-F5F8-48A0-B268-9C172A287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3"/>
            <a:ext cx="7344816" cy="4248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«Солнышко»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картон;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коробка;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трубочка для коктейлей;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кнопка;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карандаш;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060A89-4CA5-4A05-98B6-DC2D47C03F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03" y="1833666"/>
            <a:ext cx="4254221" cy="31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0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937B96-7AC1-4F62-8791-C7133E408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018" y="980728"/>
            <a:ext cx="6602142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круг, разделить на сектора, сделать надрезы и загнуть края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328250-CA08-43CE-B5D3-91CC425089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7" t="5177" r="13611" b="8331"/>
          <a:stretch/>
        </p:blipFill>
        <p:spPr>
          <a:xfrm>
            <a:off x="1220018" y="2653729"/>
            <a:ext cx="3351982" cy="29611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FDC13-DDC2-4B0A-9B94-8F5BEE47EF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t="3264" r="18865" b="32246"/>
          <a:stretch/>
        </p:blipFill>
        <p:spPr>
          <a:xfrm>
            <a:off x="4644008" y="2660910"/>
            <a:ext cx="3634175" cy="296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C9E08E-526D-48ED-B2B3-15A417DB9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6" y="1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444" y="764704"/>
            <a:ext cx="7416824" cy="45365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солнышко и облака. Прикрепить солнышко к коробке кнопкой. Дуть через трубочку на лучи, чтобы оно крутилось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BF1571-DFBD-431A-8A3F-E83FC23E5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845" y="2235702"/>
            <a:ext cx="4764021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8257B1-7F42-413B-9A6F-7AD13BB88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«Аквариум»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трубочка для коктейлей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DA0AA7-BC8E-40C5-9216-108BE7D2B0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45963"/>
            <a:ext cx="3954761" cy="296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0C3020-3155-4835-B0E8-A7673FBFB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и вырезать рыбок и аквариум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DC12A1-A3FF-468F-84CE-95D452FB1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58" y="2132856"/>
            <a:ext cx="5364088" cy="40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986D3C-5289-411A-833E-66AE0DBA5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Подцепить рыбку вдохом через трубочку и перенести в аквариум (выдох)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E96AB9-D666-4B8C-9759-1F84787C48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76" y="2276872"/>
            <a:ext cx="3628393" cy="27212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660C2A-98AB-4BEA-BA4B-BEF4BAA149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14" y="2276872"/>
            <a:ext cx="3628393" cy="272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24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023315-0417-4032-AE73-4E16F376D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005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908720"/>
            <a:ext cx="7596335" cy="43924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«Прятки»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прозрачная ёмкость;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трубочка для коктейлей;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манная крупа;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на лексические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7F1F35-5E01-4C94-B73B-F229E1E544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988840"/>
            <a:ext cx="4230216" cy="317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4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189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Творческий мастер-класс «Дидактические пособия своими руками для развития речевого дыхания»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«Ловкие пальчики»</dc:title>
  <dc:creator>Admin</dc:creator>
  <cp:lastModifiedBy> </cp:lastModifiedBy>
  <cp:revision>45</cp:revision>
  <dcterms:created xsi:type="dcterms:W3CDTF">2020-05-19T22:05:01Z</dcterms:created>
  <dcterms:modified xsi:type="dcterms:W3CDTF">2022-03-30T02:15:14Z</dcterms:modified>
</cp:coreProperties>
</file>