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72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3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6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6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3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1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8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4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8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0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77F1-DF01-4417-8D23-1609E3A825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6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C8FB75-8D47-4E4F-9BC3-0EA9E9733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78"/>
            <a:ext cx="9144000" cy="68452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1620" y="980728"/>
            <a:ext cx="6840760" cy="1989517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мастер-класс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«Дидактические пособия своими руками для развития мелкой моторики рук»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653136"/>
            <a:ext cx="6656784" cy="107498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Шерстобитова А.Н.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06693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9077" y="1124744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и вырезать кота и червяка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21156D-6279-403B-9B28-049401DC81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59" y="1968989"/>
            <a:ext cx="5532107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8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Намотать пряжу на фигурки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FEA88A-98E6-4135-BD67-F6C30E08DA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256" y="1869672"/>
            <a:ext cx="5535488" cy="415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90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F7E673-D635-4DB2-8572-BEF7A3E4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5" y="908720"/>
            <a:ext cx="7596335" cy="43924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«Салон красоты»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гуашь;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стакан-непроливайка;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CD9089-C65B-45E3-9A14-2BD9002294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986" y="2132856"/>
            <a:ext cx="4115949" cy="308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43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глаза, губы, руки с длинными ногтями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B8A3D7-482E-43F5-8323-171B73F6E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60" y="1772816"/>
            <a:ext cx="5532107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35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творческий макияж и маникюр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927761-0F0A-4798-BEEE-7C6655256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38" y="1916832"/>
            <a:ext cx="5676123" cy="42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17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F7E673-D635-4DB2-8572-BEF7A3E4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5" y="908720"/>
            <a:ext cx="7596335" cy="43924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«Объемная снежинка»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пенопласт;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 голубого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цвета;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ватные палочки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E26E67-6328-42AB-84F1-A5BD438B6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962218"/>
            <a:ext cx="4644007" cy="348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12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снежинку и разрезать ватные палочки пополам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6C185E-E318-441E-BE04-C370C88F5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996" y="2420888"/>
            <a:ext cx="4644008" cy="348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85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Вставить палочки по контуру снежинки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282521-6397-477A-95B7-5AA01DC165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9"/>
          <a:stretch/>
        </p:blipFill>
        <p:spPr>
          <a:xfrm>
            <a:off x="1948272" y="1844824"/>
            <a:ext cx="5247456" cy="430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13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571435"/>
            <a:ext cx="6624736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185799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328EBA-782F-4981-A203-BCD66AD2A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3"/>
            <a:ext cx="6984776" cy="374441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Установлено, что уровень развития речи детей находится в прямой зависимости от степени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сформи-рованности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тонких движений пальцев рук. Если они соответствуют возрасту, то и речевое развитие находится в пределах нормы.</a:t>
            </a:r>
          </a:p>
        </p:txBody>
      </p:sp>
    </p:spTree>
    <p:extLst>
      <p:ext uri="{BB962C8B-B14F-4D97-AF65-F5344CB8AC3E}">
        <p14:creationId xmlns:p14="http://schemas.microsoft.com/office/powerpoint/2010/main" val="261069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970B78-799C-448D-9448-1E272DF03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3"/>
            <a:ext cx="7344816" cy="4248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«Подсолнух»</a:t>
            </a:r>
          </a:p>
          <a:p>
            <a:pPr marL="0" indent="0" algn="ctr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картон;</a:t>
            </a:r>
          </a:p>
          <a:p>
            <a:pPr>
              <a:buFontTx/>
              <a:buChar char="-"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гофро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-картон;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гуашь;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кисточка;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стакан-непроливайка;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 черного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цвета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4427F1-CC12-417C-A75B-BED9A63B03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719" y="1844825"/>
            <a:ext cx="432048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0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34058B-6097-4211-913A-F9D6D5B3C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0018" y="980728"/>
            <a:ext cx="6602142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круг, лепестки и семечки. Окрасить в соответствующие цвета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ABB010-9CAC-4667-B488-10E286DDA7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00" y="2420888"/>
            <a:ext cx="4379978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6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440431-95EB-467B-9B36-6F03E027E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90" y="-16471"/>
            <a:ext cx="9162189" cy="687447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764704"/>
            <a:ext cx="5472608" cy="45365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форму подсолнуха, сделать прорези для семечек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12B202-FE9E-4B75-ABB9-A4F357CC6F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7"/>
          <a:stretch/>
        </p:blipFill>
        <p:spPr>
          <a:xfrm>
            <a:off x="2207737" y="1988840"/>
            <a:ext cx="4872542" cy="396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F7E673-D635-4DB2-8572-BEF7A3E4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5" y="908720"/>
            <a:ext cx="7596335" cy="439248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«Футбол»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картон;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коробка;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гуашь;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кисточка;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стакан-непроливайка;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фломастеры;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цветные пластиковые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крышки;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пластиковый контейнер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28F8D6-B135-46DE-8EC3-2A7CFCDB67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393643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6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футбольное поле, мячи на крышках, вырезать из контейнера ворота и прорезать отверстие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3B47F0-07F7-42F0-BA2E-E7D41EA30C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56" y="2159859"/>
            <a:ext cx="5364088" cy="40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94AA8F-34F4-41ED-8379-74E1C8B5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Забивать «голы» щелчком пальцев так, чтобы мячи попали в отверстие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DAFC8D-5F5B-4052-9E64-F95382E53E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962" y="2093330"/>
            <a:ext cx="5244075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24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F7E673-D635-4DB2-8572-BEF7A3E4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5" y="908720"/>
            <a:ext cx="7596335" cy="43924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«Шубки для друзей»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 черного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цвета;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цветная пряжа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400FB3-6D91-4AF7-BBAE-D3177A7ED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988840"/>
            <a:ext cx="4230215" cy="317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4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226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Творческий мастер-класс «Дидактические пособия своими руками для развития мелкой моторики рук»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«Ловкие пальчики»</dc:title>
  <dc:creator>Admin</dc:creator>
  <cp:lastModifiedBy> </cp:lastModifiedBy>
  <cp:revision>37</cp:revision>
  <dcterms:created xsi:type="dcterms:W3CDTF">2020-05-19T22:05:01Z</dcterms:created>
  <dcterms:modified xsi:type="dcterms:W3CDTF">2022-02-23T14:20:02Z</dcterms:modified>
</cp:coreProperties>
</file>