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4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2882EA-9B6E-476F-B5AA-7DF2E4490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05D199-333D-468C-8F6E-C554F49F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AB6440-5F83-4596-8AAE-DDC8B9F72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2BFAB5-9C26-4248-BF54-492931E7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3A77C1-B7CA-45DC-9DBF-0356EF465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726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99B9A-3CD3-4578-86F0-D43094819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C0AAEC8-9024-4E7B-BE55-36F73BD88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4C4729-5B58-471A-82EA-BC7616135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C92219-5B86-4147-A9B1-6A1CFC0D4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B9B7F2-FB99-43F0-BB00-D6AFC24F9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378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3E713B-7ECB-44A3-826D-63059B7AE4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BC4234-65A7-4B86-924D-30ADCFC9B1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E46961-76EC-49CB-9D36-1684099E6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3B841D-2840-4118-A23E-67CCE280E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39F9F1-D9FD-42BD-8595-F6E503E4C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501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F6ADC-E97A-49A0-8273-30DCE3084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42EA03-1EEE-4771-AE7E-9DFE78959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92F9AC-4FBC-48B7-9FCA-C90014AB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E10963-EA83-45F6-A42C-5321094E2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487B24-AA3B-4F0A-BF50-F004CFC3C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77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762DC4-8388-4F77-A164-5D6FD0C3A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01B9A7-40A3-4429-AF37-E5BA9DAAA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03B9EF-6ED4-43A5-8C80-51E8B3DC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B6D439-2350-4C45-A1CB-D3D918076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5DC8E7-769C-4CA6-96DC-BDB6FB95F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59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0D8AB9-E0DD-4409-968D-956A780C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959493-2AC3-4FE8-8E0A-59775ACA2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65B065-D455-4CD3-A3DC-3C1E4FC73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964AEF-A4DA-4523-9628-F315D4B9B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6C9CE2-9C93-41B0-BF4B-BE09D3D88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344E84-DEBE-4BA7-9594-47F6FEA5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36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0E7DF4-9EF5-4599-A210-882FB5BF8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8060F4-7153-48ED-AADB-EA23A7585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F3656E-5479-4B06-88F8-944E58372F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233F6A4-D9D2-4F1E-BD2C-16DF5BEAA0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DAA5718-76AB-4246-B461-A36C272314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BCE202F-54CA-433E-850C-964784077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306596-8361-427A-B030-B2FBCCB3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29EAE8C-F0F1-4387-8D0F-1145EF176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179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7E47D5-4627-40CC-B61B-6C1481C46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431C068-421A-4767-8EB0-5F479E28E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2074D9D-1D58-4557-AC02-A4B975D3A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3793F1-3B0D-4EDC-A7EA-51F6CC156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972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B10B32-3155-4E6F-928B-3D996A889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D0AE823-ACE9-41F9-B419-C0FE7EFA3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B25766D-E01A-45E4-B84B-627A3AB7A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6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AD63EA-C6CA-4354-A560-0BAF80416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E7B037-E63D-4580-ADC7-2D6F23DD4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8DC219-2CDC-41E1-9863-0FC0C3626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48AA54-18CF-43F9-86C7-D1FC309D7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FAA225-76DF-43B9-89ED-CF95B71B5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88045C-2771-4FFA-943C-0846173F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57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043-CFDB-4513-85CF-96A27047D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83BAB78-90FB-4D0E-86FE-21257C0C73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8F74C2-CDC0-47E2-AB1D-C462D29ABC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65BEFFC-EF18-465D-A6DF-F273C390D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99BF66-F5C1-4455-9CB7-86AB5C523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BA6649-8FF8-456E-B5D7-844F3890F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665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CB312-B5A4-4ED0-873A-B3B155B87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7740C6-044B-4084-8002-66BD845A9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A3DC4F-55F4-4B43-8BBC-219771C07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53281-8EA1-4F12-806B-064E34C77F86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07D2ED-EDFE-49F5-959F-46371AA40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1BB5B-7FC7-4D3E-BAF5-56C39640B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6F7FE-5B3D-41F3-866A-56D986B90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4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4D65E-FFD7-4F1D-B6CE-6EF33F0BC1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64" y="226385"/>
            <a:ext cx="9967736" cy="947069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Боровский д/с «ЖУРАВУШКА»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2E87F2-DA05-4A02-9ADF-1CEC64A07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2146" y="1681315"/>
            <a:ext cx="9967737" cy="4552337"/>
          </a:xfrm>
        </p:spPr>
        <p:txBody>
          <a:bodyPr>
            <a:normAutofit lnSpcReduction="10000"/>
          </a:bodyPr>
          <a:lstStyle/>
          <a:p>
            <a:r>
              <a:rPr lang="ru-RU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ДОМ – МОЯ КРЕПОСТЬ»</a:t>
            </a:r>
          </a:p>
          <a:p>
            <a:endParaRPr lang="ru-RU" sz="8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</a:t>
            </a:r>
          </a:p>
          <a:p>
            <a:pPr algn="r"/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Пейль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Антоновна</a:t>
            </a:r>
          </a:p>
        </p:txBody>
      </p:sp>
      <p:pic>
        <p:nvPicPr>
          <p:cNvPr id="6" name="Рисунок 5" descr="Изображение выглядит как текст, спальня&#10;&#10;Автоматически созданное описание">
            <a:extLst>
              <a:ext uri="{FF2B5EF4-FFF2-40B4-BE49-F238E27FC236}">
                <a16:creationId xmlns:a16="http://schemas.microsoft.com/office/drawing/2014/main" id="{3DC3D0F2-287F-4609-81A2-14431D698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432" y="3644352"/>
            <a:ext cx="4454012" cy="3097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5737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247671F9-693E-4363-9F06-FFDD8CF51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2245" y="933856"/>
            <a:ext cx="6184489" cy="5289755"/>
          </a:xfrm>
        </p:spPr>
        <p:txBody>
          <a:bodyPr>
            <a:normAutofit/>
          </a:bodyPr>
          <a:lstStyle/>
          <a:p>
            <a:pPr marL="742950" indent="-742950">
              <a:buFont typeface="Wingdings" panose="05000000000000000000" pitchFamily="2" charset="2"/>
              <a:buChar char="Ø"/>
            </a:pPr>
            <a:r>
              <a:rPr lang="ru-RU" sz="3600" b="1" i="1" dirty="0">
                <a:solidFill>
                  <a:srgbClr val="052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дом – моя крепость</a:t>
            </a:r>
          </a:p>
          <a:p>
            <a:pPr indent="457200" algn="just"/>
            <a:r>
              <a:rPr lang="ru-RU" sz="2800" dirty="0">
                <a:solidFill>
                  <a:srgbClr val="052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высказывание является невероятно популярным и используется достаточно часто даже в повседневной речи. Крепость – это прочная и надежная конструкция, которая не дает возможности врагам и недругам попасть внутрь владений. Вот так и дом является опорой для человека, ведь дома всегда поддержат, помогут и выслушают.</a:t>
            </a:r>
            <a:endParaRPr lang="ru-RU" sz="2800" dirty="0"/>
          </a:p>
        </p:txBody>
      </p:sp>
      <p:pic>
        <p:nvPicPr>
          <p:cNvPr id="10" name="Рисунок 9" descr="Изображение выглядит как текст, спальня&#10;&#10;Автоматически созданное описание">
            <a:extLst>
              <a:ext uri="{FF2B5EF4-FFF2-40B4-BE49-F238E27FC236}">
                <a16:creationId xmlns:a16="http://schemas.microsoft.com/office/drawing/2014/main" id="{0E3842E9-6C07-4F50-AF43-09D733BC6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474" y="1224167"/>
            <a:ext cx="3676435" cy="5289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8366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E56AE6-7AF9-44B9-9C7E-090DAC869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051" y="1170038"/>
            <a:ext cx="5397910" cy="41098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Дом, как известно всем давно, —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не стены, не окно,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не стулья со столом: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не дом.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 — это то, куда готов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 возвращаться вновь и вновь,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Яростным, добрым, нежным, злым,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 живым.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 — это там, где вас поймут,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Там, где надеются и ждут,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Где ты забудешь о плохом, —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твой дом.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457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72A891B5-3B6A-4BC6-95A3-FD7AEAAF8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7984" y="197977"/>
            <a:ext cx="6059905" cy="1325563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- СЕМЬЯ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C79537-BDBE-4130-8135-6BFEE58B3E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0316" y="2523152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  <a:t>- Слово «семья» всегда ассоциируется с домом; </a:t>
            </a:r>
            <a:b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</a:br>
            <a: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  <a:t>- Основа дома – фундамент;</a:t>
            </a:r>
            <a:b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</a:br>
            <a: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  <a:t>- Фундамент закладывается на любви и верности супругов;</a:t>
            </a:r>
            <a:b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</a:br>
            <a: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  <a:t>- Стены в доме – ответственность, надёжность и терпение;</a:t>
            </a:r>
            <a:endParaRPr lang="ru-RU" sz="2000" b="1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68498F48-C330-462C-9D17-27AB054F1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1916" y="1500699"/>
            <a:ext cx="5181600" cy="4338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  <a:t>- Окна в доме – это детки. Здорово, когда окон в доме о-о-очень много! Тогда в нем много света, тепла, радости и жизни; </a:t>
            </a:r>
            <a:b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</a:br>
            <a: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  <a:t>- Нелегко построить дом, а тем более крепкую надёжную семью! </a:t>
            </a:r>
            <a:b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</a:br>
            <a:r>
              <a:rPr lang="ru-RU" sz="2000" b="1" dirty="0">
                <a:solidFill>
                  <a:srgbClr val="233A80"/>
                </a:solidFill>
                <a:latin typeface="Times New Roman" panose="02020603050405020304" pitchFamily="18" charset="0"/>
              </a:rPr>
              <a:t>Для родителей и для детей, это так важно!</a:t>
            </a:r>
            <a:br>
              <a:rPr lang="ru-RU" sz="2000" b="1" dirty="0"/>
            </a:b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179982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303498-ED07-4A4A-AF8D-D8E7250F54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1586" y="418842"/>
            <a:ext cx="8514735" cy="1075661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СЧАСТЛИВАЯ СЕМЬЯ</a:t>
            </a:r>
            <a:b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E9E99776-CFB0-41FF-9F0C-6C7A5D24E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7742" y="3054145"/>
            <a:ext cx="9318522" cy="3804821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Стоит прикладывать максимум усилий,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эти составляющие были в семье!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взрослых зависит, какова будет семья!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будущее нашей страны!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- крепость, которая помогает нам пережить все беды и невзгоды!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всей нашей жизни - продолжение рода, фамилии, традиций!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Сердце 5">
            <a:extLst>
              <a:ext uri="{FF2B5EF4-FFF2-40B4-BE49-F238E27FC236}">
                <a16:creationId xmlns:a16="http://schemas.microsoft.com/office/drawing/2014/main" id="{A8DD2E6C-CA04-4FEF-862B-503BABE15AAE}"/>
              </a:ext>
            </a:extLst>
          </p:cNvPr>
          <p:cNvSpPr/>
          <p:nvPr/>
        </p:nvSpPr>
        <p:spPr>
          <a:xfrm>
            <a:off x="538619" y="310326"/>
            <a:ext cx="2133600" cy="1814052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</a:t>
            </a:r>
          </a:p>
        </p:txBody>
      </p:sp>
      <p:sp>
        <p:nvSpPr>
          <p:cNvPr id="8" name="Сердце 7">
            <a:extLst>
              <a:ext uri="{FF2B5EF4-FFF2-40B4-BE49-F238E27FC236}">
                <a16:creationId xmlns:a16="http://schemas.microsoft.com/office/drawing/2014/main" id="{B7138BE1-DA42-4803-B0EA-94DB966804A5}"/>
              </a:ext>
            </a:extLst>
          </p:cNvPr>
          <p:cNvSpPr/>
          <p:nvPr/>
        </p:nvSpPr>
        <p:spPr>
          <a:xfrm>
            <a:off x="2466819" y="1428746"/>
            <a:ext cx="2231923" cy="1575619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</a:t>
            </a:r>
          </a:p>
        </p:txBody>
      </p:sp>
      <p:sp>
        <p:nvSpPr>
          <p:cNvPr id="10" name="Сердце 9">
            <a:extLst>
              <a:ext uri="{FF2B5EF4-FFF2-40B4-BE49-F238E27FC236}">
                <a16:creationId xmlns:a16="http://schemas.microsoft.com/office/drawing/2014/main" id="{4D63E16F-7844-491E-883B-33B1FF6CEC47}"/>
              </a:ext>
            </a:extLst>
          </p:cNvPr>
          <p:cNvSpPr/>
          <p:nvPr/>
        </p:nvSpPr>
        <p:spPr>
          <a:xfrm>
            <a:off x="7493258" y="1396185"/>
            <a:ext cx="2231923" cy="1575618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ЗАБОТА</a:t>
            </a:r>
          </a:p>
        </p:txBody>
      </p:sp>
      <p:sp>
        <p:nvSpPr>
          <p:cNvPr id="11" name="Сердце 10">
            <a:extLst>
              <a:ext uri="{FF2B5EF4-FFF2-40B4-BE49-F238E27FC236}">
                <a16:creationId xmlns:a16="http://schemas.microsoft.com/office/drawing/2014/main" id="{08566B7D-F973-471E-BEB0-5CD0DB4D45C6}"/>
              </a:ext>
            </a:extLst>
          </p:cNvPr>
          <p:cNvSpPr/>
          <p:nvPr/>
        </p:nvSpPr>
        <p:spPr>
          <a:xfrm>
            <a:off x="9808755" y="310326"/>
            <a:ext cx="2133600" cy="1686232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ИНТЕРЕСЫ</a:t>
            </a:r>
          </a:p>
        </p:txBody>
      </p:sp>
      <p:sp>
        <p:nvSpPr>
          <p:cNvPr id="12" name="Сердце 11">
            <a:extLst>
              <a:ext uri="{FF2B5EF4-FFF2-40B4-BE49-F238E27FC236}">
                <a16:creationId xmlns:a16="http://schemas.microsoft.com/office/drawing/2014/main" id="{38753823-EFEC-46D4-AC08-E5D87FA47776}"/>
              </a:ext>
            </a:extLst>
          </p:cNvPr>
          <p:cNvSpPr/>
          <p:nvPr/>
        </p:nvSpPr>
        <p:spPr>
          <a:xfrm>
            <a:off x="9628087" y="2436466"/>
            <a:ext cx="2494935" cy="1744960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ДРУГ К ДРУГУ</a:t>
            </a:r>
          </a:p>
        </p:txBody>
      </p:sp>
      <p:sp>
        <p:nvSpPr>
          <p:cNvPr id="13" name="Сердце 12">
            <a:extLst>
              <a:ext uri="{FF2B5EF4-FFF2-40B4-BE49-F238E27FC236}">
                <a16:creationId xmlns:a16="http://schemas.microsoft.com/office/drawing/2014/main" id="{D3B8B9FC-274E-4B73-9EA3-6DCF499A8C92}"/>
              </a:ext>
            </a:extLst>
          </p:cNvPr>
          <p:cNvSpPr/>
          <p:nvPr/>
        </p:nvSpPr>
        <p:spPr>
          <a:xfrm>
            <a:off x="119213" y="2415045"/>
            <a:ext cx="2494935" cy="1801761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ДРУГ ДРУГА</a:t>
            </a:r>
          </a:p>
        </p:txBody>
      </p:sp>
      <p:sp>
        <p:nvSpPr>
          <p:cNvPr id="14" name="Сердце 13">
            <a:extLst>
              <a:ext uri="{FF2B5EF4-FFF2-40B4-BE49-F238E27FC236}">
                <a16:creationId xmlns:a16="http://schemas.microsoft.com/office/drawing/2014/main" id="{0BAD407F-167E-4BE9-BFEB-877DA6376160}"/>
              </a:ext>
            </a:extLst>
          </p:cNvPr>
          <p:cNvSpPr/>
          <p:nvPr/>
        </p:nvSpPr>
        <p:spPr>
          <a:xfrm>
            <a:off x="5343832" y="1153442"/>
            <a:ext cx="1582993" cy="1787624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</a:p>
        </p:txBody>
      </p:sp>
    </p:spTree>
    <p:extLst>
      <p:ext uri="{BB962C8B-B14F-4D97-AF65-F5344CB8AC3E}">
        <p14:creationId xmlns:p14="http://schemas.microsoft.com/office/powerpoint/2010/main" val="1981429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6B19A9-92A7-4E99-8D4B-FA0E8F5B9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44129" y="354240"/>
            <a:ext cx="10515600" cy="3035431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И ПОГОВОРКИ О ДОМЕ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1EBD9A5-4988-47E2-97F4-482D7D3C3A66}"/>
              </a:ext>
            </a:extLst>
          </p:cNvPr>
          <p:cNvSpPr/>
          <p:nvPr/>
        </p:nvSpPr>
        <p:spPr>
          <a:xfrm>
            <a:off x="1730476" y="5751870"/>
            <a:ext cx="3008671" cy="44245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47B183-19D5-456F-B367-6761C3DC6322}"/>
              </a:ext>
            </a:extLst>
          </p:cNvPr>
          <p:cNvSpPr/>
          <p:nvPr/>
        </p:nvSpPr>
        <p:spPr>
          <a:xfrm>
            <a:off x="2133600" y="4237703"/>
            <a:ext cx="2143432" cy="151416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багетная рамка 6">
            <a:extLst>
              <a:ext uri="{FF2B5EF4-FFF2-40B4-BE49-F238E27FC236}">
                <a16:creationId xmlns:a16="http://schemas.microsoft.com/office/drawing/2014/main" id="{18189B26-7AB8-4443-B315-2249D74F1532}"/>
              </a:ext>
            </a:extLst>
          </p:cNvPr>
          <p:cNvSpPr/>
          <p:nvPr/>
        </p:nvSpPr>
        <p:spPr>
          <a:xfrm>
            <a:off x="2723535" y="4660491"/>
            <a:ext cx="1012723" cy="727586"/>
          </a:xfrm>
          <a:prstGeom prst="bevel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F194D5F2-49BB-49E0-87AF-3613EBD95A4D}"/>
              </a:ext>
            </a:extLst>
          </p:cNvPr>
          <p:cNvSpPr/>
          <p:nvPr/>
        </p:nvSpPr>
        <p:spPr>
          <a:xfrm>
            <a:off x="1838632" y="3323303"/>
            <a:ext cx="2684207" cy="914400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222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одзаголовок 17">
            <a:extLst>
              <a:ext uri="{FF2B5EF4-FFF2-40B4-BE49-F238E27FC236}">
                <a16:creationId xmlns:a16="http://schemas.microsoft.com/office/drawing/2014/main" id="{73E3B452-4FF4-4E2A-B1D4-C41596ADE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114" y="348792"/>
            <a:ext cx="11400638" cy="4909008"/>
          </a:xfrm>
        </p:spPr>
        <p:txBody>
          <a:bodyPr>
            <a:normAutofit/>
          </a:bodyPr>
          <a:lstStyle/>
          <a:p>
            <a:pPr indent="457200" algn="just"/>
            <a:r>
              <a:rPr lang="ru-RU" sz="2800" b="1" i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Маленькие детки очень много времени проводят в стенах родного дома, однако, в силу своего возраста они еще не понимают, что наличие дома у человека, это настоящее богатство. Причем имеется в виду не столько материальная сторона этого вопроса, сколько психологическая, ведь дом – это место, где живут наши родители и близкие люди.</a:t>
            </a:r>
          </a:p>
          <a:p>
            <a:pPr indent="457200" algn="just"/>
            <a:r>
              <a:rPr lang="ru-RU" sz="2800" b="1" i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пословиц и поговорок о доме можно легко и доступно объяснить крохам о том, насколько важно иметь крышу над головой, а также о том, что за домом нужно ухаживать и содержать его в порядке.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693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7A11E103-F13D-4E2B-A271-2DF5BF5DBF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671939"/>
            <a:ext cx="5181600" cy="4351338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100" b="1" i="1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гостях хорошо, а дома лучше </a:t>
            </a:r>
          </a:p>
          <a:p>
            <a:pPr marL="0" indent="457200" algn="just">
              <a:buNone/>
            </a:pPr>
            <a:r>
              <a:rPr lang="ru-RU" b="0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«Все лучшее гостю» – эту фразу, наверное, слышал каждый человек. Более того, большинство из нас, взрослых, пожалуй, не раз в своем детстве умело оперировали данным высказыванием, находясь у кого-то в гостях, применяя его, конечно же, в шуточной форме. Действительно, так устроены люди, что когда кто-то приходит в гости, обязательно накрываются столы, достаются угощения и пришедшим людям положено отдавать самое лучшее, в знак своего к ним уважения. Поэтому и говорят, что в гостях хорошо. Несмотря на это, пословица говорит нам о том, что дома всегда еще лучше, чем в гостях;</a:t>
            </a:r>
          </a:p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A8979B8-9A98-4DD4-A1C8-1F3C333B4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4155" y="671939"/>
            <a:ext cx="5584722" cy="435133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 вести – не лапти плести</a:t>
            </a:r>
          </a:p>
          <a:p>
            <a:pPr marL="0" indent="457200" algn="just">
              <a:buNone/>
            </a:pPr>
            <a:r>
              <a:rPr lang="ru-RU" b="0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высказывание объясняет нам, что вести дом, то есть, ухаживать за ним, содержать все хозяйство не просто. Это требует больших сил и времени;</a:t>
            </a:r>
          </a:p>
          <a:p>
            <a:pPr marL="0" indent="457200" algn="just">
              <a:buNone/>
            </a:pPr>
            <a:endParaRPr lang="ru-RU" b="0" i="0" dirty="0">
              <a:solidFill>
                <a:srgbClr val="05244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 хозяина – дом сирота </a:t>
            </a:r>
          </a:p>
          <a:p>
            <a:pPr marL="0" indent="457200" algn="just">
              <a:buNone/>
            </a:pPr>
            <a:r>
              <a:rPr lang="ru-RU" b="0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Суть изречения в том, что дом может быть полной чашей только в том случае, если есть у него хозяин, человек, который будет смотреть за ним и поддерживать его в хорошем состоянии;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DD9BF3-C8E3-461A-8F2E-C386A98B6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352" y="4096558"/>
            <a:ext cx="2320719" cy="2279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5888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7A11E103-F13D-4E2B-A271-2DF5BF5DBF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5974" y="259843"/>
            <a:ext cx="5181600" cy="4351338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Дома не в гостях: посидев, не уйдешь </a:t>
            </a:r>
          </a:p>
          <a:p>
            <a:pPr marL="0" indent="457200" algn="just">
              <a:buNone/>
            </a:pPr>
            <a:r>
              <a:rPr lang="ru-RU" b="0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 поговорка учит нас тому, что в своем доме всегда есть работа, которую нужно делать. Это в гостях человек может посидеть, отдохнуть, развлечься и уйти, а дома от бытовых дел не уйдешь;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Всякий дом хозяином держится </a:t>
            </a:r>
          </a:p>
          <a:p>
            <a:pPr marL="0" indent="457200" algn="just">
              <a:buNone/>
            </a:pPr>
            <a:r>
              <a:rPr lang="ru-RU" b="0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Смысл пословицы заключается в том, что любой дом нуждается в хозяине, ведь без его работящих рук не будет в доме ни лада, ни порядка. От того, какой человек живет в доме, зависит то, каким будет этот дом;</a:t>
            </a:r>
          </a:p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A8979B8-9A98-4DD4-A1C8-1F3C333B4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59843"/>
            <a:ext cx="5584722" cy="4351338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своем доме как хочу, так и ворочу </a:t>
            </a:r>
          </a:p>
          <a:p>
            <a:pPr marL="0" indent="457200" algn="just">
              <a:buNone/>
            </a:pPr>
            <a:r>
              <a:rPr lang="ru-RU" b="0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Смысл изречения в том, что каждый человек в своем доме живет по своим правилам, то есть, так, как нравится именно ему;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Горе тому, кто непорядком живет в дому </a:t>
            </a:r>
          </a:p>
          <a:p>
            <a:pPr marL="0" indent="457200" algn="just">
              <a:buNone/>
            </a:pPr>
            <a:r>
              <a:rPr lang="ru-RU" b="0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Поговорка говорит нам о том, что человек, который не следит за порядком в своем доме, никогда не сможет жить уютно и комфортно. Непорядок в доме переносится на всю жизнь человека и в ней так же начинается непорядок в виде бед и несчастий;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DD9BF3-C8E3-461A-8F2E-C386A98B6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191" y="4318496"/>
            <a:ext cx="2320719" cy="2279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3655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7A11E103-F13D-4E2B-A271-2DF5BF5DBF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5974" y="259843"/>
            <a:ext cx="5181600" cy="4351338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в поле родится, все в доме пригодится </a:t>
            </a:r>
          </a:p>
          <a:p>
            <a:pPr marL="0" indent="457200" algn="just">
              <a:buNone/>
            </a:pPr>
            <a:r>
              <a:rPr lang="ru-RU" b="0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 пословица объясняет нам важность работы на земле, ведь именно земля кормит большинство людей. Все дары, которые нам дает земля, в виде еды обязательно пригодятся дома и в хозяйстве;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Неси в дом, а не из дому </a:t>
            </a:r>
          </a:p>
          <a:p>
            <a:pPr marL="0" indent="457200" algn="just">
              <a:buNone/>
            </a:pPr>
            <a:r>
              <a:rPr lang="ru-RU" b="0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Суть пословицы заключается в том, что человек должен заботиться о своем доме и наполнять его всеми благами, а не наоборот;</a:t>
            </a:r>
          </a:p>
          <a:p>
            <a:pPr marL="0" indent="457200" algn="just">
              <a:buNone/>
            </a:pPr>
            <a:endParaRPr lang="ru-RU" b="0" i="0" dirty="0">
              <a:solidFill>
                <a:srgbClr val="05244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A8979B8-9A98-4DD4-A1C8-1F3C333B4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59843"/>
            <a:ext cx="5584722" cy="4351338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стены в доме помогают </a:t>
            </a:r>
          </a:p>
          <a:p>
            <a:pPr marL="0" indent="457200" algn="just">
              <a:buNone/>
            </a:pPr>
            <a:r>
              <a:rPr lang="ru-RU" b="0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человека есть свой дом, и он наполнен особым уютом и теплом. Дома все привычно и к тому же дома есть родные люди – все это повышает ценность дома, поэтому говорят, что в нем даже стены помогают человеку;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Лучше дома своего нет на свете ничего </a:t>
            </a:r>
          </a:p>
          <a:p>
            <a:pPr marL="0" indent="457200" algn="just">
              <a:buNone/>
            </a:pPr>
            <a:r>
              <a:rPr lang="ru-RU" b="0" i="0" dirty="0">
                <a:solidFill>
                  <a:srgbClr val="05244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Высказывание подчеркивает важность дома и его ценность. Принято считать, что человек, который имеет свой дом и семью, является невероятно богатым и счастливым.</a:t>
            </a:r>
          </a:p>
          <a:p>
            <a:pPr marL="0" indent="457200" algn="just">
              <a:buNone/>
            </a:pPr>
            <a:endParaRPr lang="ru-RU" b="0" i="0" dirty="0">
              <a:solidFill>
                <a:srgbClr val="05244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buNone/>
            </a:pPr>
            <a:endParaRPr lang="ru-RU" b="0" i="0" dirty="0">
              <a:solidFill>
                <a:srgbClr val="05244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DD9BF3-C8E3-461A-8F2E-C386A98B6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481" y="4578339"/>
            <a:ext cx="2320719" cy="2279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0353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976</Words>
  <Application>Microsoft Office PowerPoint</Application>
  <PresentationFormat>Широкоэкранный</PresentationFormat>
  <Paragraphs>52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Тема Office</vt:lpstr>
      <vt:lpstr>МАДОУ Боровский д/с «ЖУРАВУШКА»</vt:lpstr>
      <vt:lpstr>Презентация PowerPoint</vt:lpstr>
      <vt:lpstr>ДОМ - СЕМЬЯ</vt:lpstr>
      <vt:lpstr>СЧАСТЛИВАЯ СЕМЬЯ </vt:lpstr>
      <vt:lpstr>ПОСЛОВИЦЫ И ПОГОВОРКИ О ДОМЕ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Боровский д/с «ЖУРАВУШКА»</dc:title>
  <dc:creator>OlAn</dc:creator>
  <cp:lastModifiedBy>OlAn</cp:lastModifiedBy>
  <cp:revision>7</cp:revision>
  <dcterms:created xsi:type="dcterms:W3CDTF">2022-02-14T10:05:19Z</dcterms:created>
  <dcterms:modified xsi:type="dcterms:W3CDTF">2022-02-15T09:23:17Z</dcterms:modified>
</cp:coreProperties>
</file>