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0" r:id="rId4"/>
    <p:sldId id="281" r:id="rId5"/>
    <p:sldId id="282" r:id="rId6"/>
    <p:sldId id="283" r:id="rId7"/>
    <p:sldId id="284" r:id="rId8"/>
    <p:sldId id="285" r:id="rId9"/>
    <p:sldId id="286" r:id="rId10"/>
    <p:sldId id="260" r:id="rId11"/>
    <p:sldId id="295" r:id="rId12"/>
    <p:sldId id="279" r:id="rId13"/>
    <p:sldId id="287" r:id="rId14"/>
    <p:sldId id="292" r:id="rId15"/>
    <p:sldId id="288" r:id="rId16"/>
    <p:sldId id="289" r:id="rId17"/>
    <p:sldId id="293" r:id="rId18"/>
    <p:sldId id="290" r:id="rId19"/>
    <p:sldId id="299" r:id="rId20"/>
    <p:sldId id="297" r:id="rId21"/>
    <p:sldId id="296" r:id="rId22"/>
    <p:sldId id="298" r:id="rId23"/>
    <p:sldId id="294" r:id="rId24"/>
    <p:sldId id="291" r:id="rId25"/>
    <p:sldId id="272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56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729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230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669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564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437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015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185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66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449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688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806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677F1-DF01-4417-8D23-1609E3A825C7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9562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9712" y="1772816"/>
            <a:ext cx="5328592" cy="1008112"/>
          </a:xfrm>
        </p:spPr>
        <p:txBody>
          <a:bodyPr>
            <a:no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«Дидактические игры и пособия своими руками в работе с детьми по развитию речи»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645024"/>
            <a:ext cx="6400800" cy="175260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Учитель-логопед Шерстобитова А.Н.</a:t>
            </a:r>
          </a:p>
          <a:p>
            <a:r>
              <a:rPr lang="ru-RU" sz="2800" dirty="0">
                <a:solidFill>
                  <a:schemeClr val="tx1"/>
                </a:solidFill>
              </a:rPr>
              <a:t>МАДОУ Боровский детский сад «</a:t>
            </a:r>
            <a:r>
              <a:rPr lang="ru-RU" sz="2800" dirty="0" err="1">
                <a:solidFill>
                  <a:schemeClr val="tx1"/>
                </a:solidFill>
              </a:rPr>
              <a:t>Журавушка</a:t>
            </a:r>
            <a:r>
              <a:rPr lang="ru-RU" sz="2800" dirty="0">
                <a:solidFill>
                  <a:schemeClr val="tx1"/>
                </a:solidFill>
              </a:rPr>
              <a:t>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17F8129-0F1B-4A72-86CB-612BC0D071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9355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7704" y="764705"/>
            <a:ext cx="5472608" cy="108012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«Паутинка»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809" y="1988840"/>
            <a:ext cx="5040560" cy="3780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7D34AA4-C550-435F-9BB7-747E1C4791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929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7704" y="764705"/>
            <a:ext cx="5472608" cy="792087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«Клавиатура»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88" b="20989"/>
          <a:stretch/>
        </p:blipFill>
        <p:spPr>
          <a:xfrm>
            <a:off x="1388741" y="1779795"/>
            <a:ext cx="6264696" cy="326189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B97A710-F4DD-465F-84B9-D20D99337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7410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dmin\Desktop\0006-008-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36513"/>
            <a:ext cx="9180513" cy="6894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9712" y="836712"/>
            <a:ext cx="5112568" cy="1296143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«Кудрявые ребятишки»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918" y="1988840"/>
            <a:ext cx="5244341" cy="3933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52489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447465" y="1844824"/>
            <a:ext cx="8147248" cy="254888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Открываем ротик – дом.</a:t>
            </a:r>
          </a:p>
          <a:p>
            <a:pPr marL="0" indent="0" algn="ctr">
              <a:buNone/>
            </a:pPr>
            <a:r>
              <a:rPr lang="ru-RU" dirty="0"/>
              <a:t>Кто хозяин в доме том?</a:t>
            </a:r>
          </a:p>
          <a:p>
            <a:pPr marL="0" indent="0" algn="ctr">
              <a:buNone/>
            </a:pPr>
            <a:r>
              <a:rPr lang="ru-RU" dirty="0"/>
              <a:t>В нем хозяин – Язычок.</a:t>
            </a:r>
          </a:p>
          <a:p>
            <a:pPr marL="0" indent="0" algn="ctr">
              <a:buNone/>
            </a:pPr>
            <a:r>
              <a:rPr lang="ru-RU" dirty="0"/>
              <a:t>Он удобно в доме лег.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CB551CF-5DFA-40F5-A2D9-7786E7563C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2089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1907704" y="764705"/>
            <a:ext cx="5472608" cy="1080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«Знакомство с язычком и его домиком»</a:t>
            </a: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20"/>
          <a:stretch/>
        </p:blipFill>
        <p:spPr>
          <a:xfrm>
            <a:off x="2564156" y="1844825"/>
            <a:ext cx="3913866" cy="3985903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F0A304D-24E2-477C-8B3D-B7985FEE36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2440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1907704" y="764705"/>
            <a:ext cx="5472608" cy="1080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«Чупа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Чупс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00"/>
          <a:stretch/>
        </p:blipFill>
        <p:spPr>
          <a:xfrm>
            <a:off x="1259632" y="1844825"/>
            <a:ext cx="6533375" cy="3773016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323E109-4C0F-4173-8618-D5D927B2F8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1681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457200" y="2032249"/>
            <a:ext cx="8229600" cy="2620887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Правильное речевое дыхание – основа для нормального звукопроизношения, речи в целом.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F62EC9C-199B-4970-A475-500707DA1B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5482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1907704" y="764705"/>
            <a:ext cx="5472608" cy="1080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«Пирамида»</a:t>
            </a: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748" y="1607867"/>
            <a:ext cx="5500519" cy="4125389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E66BC7A-C84B-4EAA-A883-CC32C4E9CE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6316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1907704" y="764705"/>
            <a:ext cx="5472608" cy="1080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«Приключения Колобка»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182"/>
          <a:stretch/>
        </p:blipFill>
        <p:spPr>
          <a:xfrm>
            <a:off x="2303748" y="1412776"/>
            <a:ext cx="4680520" cy="4606745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6B03E69-7204-4BA0-BFC0-8E4E86C0CE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8494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1907704" y="764705"/>
            <a:ext cx="5472608" cy="1080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«Вызывание гласных звуков»</a:t>
            </a: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545910"/>
            <a:ext cx="3483669" cy="2612752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852286"/>
            <a:ext cx="4248472" cy="318635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0F601A9-B9C6-40B1-B94D-DF3E7D92F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63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754559"/>
            <a:ext cx="6984776" cy="3312367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«Игра в жизни ребенка имеет такое же значение, как у взрослого – деятельность, работа, служба. Каков ребенок в игре, таков он во многом будет в работе когда вырастет.»</a:t>
            </a:r>
          </a:p>
          <a:p>
            <a:pPr marL="0" indent="0" algn="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А.С. Макаренко 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A0801A0-D086-441C-BBA7-1B1F19E380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6990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06289" y="2666987"/>
            <a:ext cx="8229600" cy="748679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слоговой структуры слова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09646C5-2915-4060-9320-2828628673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5552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1907704" y="764705"/>
            <a:ext cx="5472608" cy="1080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«Башня»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14"/>
          <a:stretch/>
        </p:blipFill>
        <p:spPr>
          <a:xfrm>
            <a:off x="2376456" y="1484784"/>
            <a:ext cx="4289265" cy="424847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751422B-BD23-419F-B2A4-9B026A82EC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8704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1907704" y="764705"/>
            <a:ext cx="5472608" cy="1080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«Кто в домике?»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041" y="1412776"/>
            <a:ext cx="3266095" cy="435479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EC6221C-4D6B-4D13-8936-72C7CEB07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3802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06289" y="2666987"/>
            <a:ext cx="8229600" cy="748679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связной речи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C7B20E4-D934-4844-815E-EC20783725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059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1907704" y="764705"/>
            <a:ext cx="5472608" cy="1080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«Приключения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Осьминожки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83" y="1340219"/>
            <a:ext cx="3281412" cy="4375216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080D938-4A58-4D1E-88A6-64CDF97260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7319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E7E824-5494-4CE3-BEEA-752C233C3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612" y="2582906"/>
            <a:ext cx="6984776" cy="169218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Желаем творческих успехов!</a:t>
            </a:r>
          </a:p>
        </p:txBody>
      </p:sp>
    </p:spTree>
    <p:extLst>
      <p:ext uri="{BB962C8B-B14F-4D97-AF65-F5344CB8AC3E}">
        <p14:creationId xmlns:p14="http://schemas.microsoft.com/office/powerpoint/2010/main" val="2594929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556793"/>
            <a:ext cx="6984776" cy="3744416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Установлено, что уровень развития речи детей находится в прямой зависимости от степени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сформи-рованности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тонких движений пальцев рук. Если они соответствуют возрасту, то и речевое развитие находится в пределах нормы.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4B46BAC-CF3C-47C7-84CC-4E27C2531E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432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963" y="1557338"/>
            <a:ext cx="4991100" cy="3743325"/>
          </a:xfrm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1907704" y="764705"/>
            <a:ext cx="5472608" cy="1080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«Божья коровка»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876F298-13B7-4240-A3F5-C22045719C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716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1907704" y="764705"/>
            <a:ext cx="5472608" cy="1080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 домике у пчелки»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484784"/>
            <a:ext cx="5537589" cy="4189109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612BCE-D96A-4A9D-A9FF-E858A34FF6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855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340768"/>
            <a:ext cx="3425428" cy="4567238"/>
          </a:xfrm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1907704" y="764705"/>
            <a:ext cx="5472608" cy="1080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«Семейка на полянке»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3CD6CBC-FA93-4D3F-A500-D6FFDEE2EB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450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1907704" y="764705"/>
            <a:ext cx="5472608" cy="1080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«Тактильные ладошки»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785" y="1556792"/>
            <a:ext cx="5472608" cy="4104456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EFD0800-ED1D-4EEF-99A8-0031E4728D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165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287" y="1556792"/>
            <a:ext cx="5681604" cy="4261203"/>
          </a:xfrm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1907704" y="764705"/>
            <a:ext cx="5472608" cy="1080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Осьминожка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-модница»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AC7BD71-6698-44AF-A397-500A60DD6E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888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1907704" y="764705"/>
            <a:ext cx="5472608" cy="1080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«Новая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мозайка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291" y="1308059"/>
            <a:ext cx="5609596" cy="4207197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C94BCA6-519E-4F1B-BF21-1FEC858D20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0513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221</Words>
  <Application>Microsoft Office PowerPoint</Application>
  <PresentationFormat>Экран (4:3)</PresentationFormat>
  <Paragraphs>31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Times New Roman</vt:lpstr>
      <vt:lpstr>Тема Office</vt:lpstr>
      <vt:lpstr>«Дидактические игры и пособия своими руками в работе с детьми по развитию речи»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«Ловкие пальчики»</dc:title>
  <dc:creator>Admin</dc:creator>
  <cp:lastModifiedBy> </cp:lastModifiedBy>
  <cp:revision>25</cp:revision>
  <dcterms:created xsi:type="dcterms:W3CDTF">2020-05-19T22:05:01Z</dcterms:created>
  <dcterms:modified xsi:type="dcterms:W3CDTF">2021-10-20T02:34:07Z</dcterms:modified>
</cp:coreProperties>
</file>